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6" r:id="rId2"/>
    <p:sldId id="267" r:id="rId3"/>
    <p:sldId id="274" r:id="rId4"/>
    <p:sldId id="264" r:id="rId5"/>
    <p:sldId id="263" r:id="rId6"/>
    <p:sldId id="280" r:id="rId7"/>
    <p:sldId id="265" r:id="rId8"/>
    <p:sldId id="266" r:id="rId9"/>
    <p:sldId id="262" r:id="rId10"/>
    <p:sldId id="258" r:id="rId11"/>
    <p:sldId id="259" r:id="rId12"/>
    <p:sldId id="260" r:id="rId13"/>
    <p:sldId id="261" r:id="rId14"/>
    <p:sldId id="257" r:id="rId15"/>
    <p:sldId id="275" r:id="rId16"/>
    <p:sldId id="277" r:id="rId17"/>
    <p:sldId id="272" r:id="rId18"/>
    <p:sldId id="276" r:id="rId19"/>
    <p:sldId id="268" r:id="rId20"/>
    <p:sldId id="278" r:id="rId21"/>
    <p:sldId id="270" r:id="rId22"/>
    <p:sldId id="269" r:id="rId23"/>
    <p:sldId id="271" r:id="rId24"/>
    <p:sldId id="282" r:id="rId25"/>
    <p:sldId id="281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E6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38FDEA-ACEE-DD7A-7E75-1196BF191490}" v="10" dt="2023-11-28T14:53:48.252"/>
    <p1510:client id="{122FADC3-E85A-2C0D-895A-99832986FF52}" v="4" dt="2023-11-28T15:48:02.803"/>
    <p1510:client id="{155079F2-7675-9BF5-AFD7-F6BE8F121F28}" v="116" dt="2023-11-28T15:45:35.810"/>
    <p1510:client id="{1D263BE2-EAF2-E30E-5614-DB76169C6639}" v="21" dt="2023-11-28T16:36:41.698"/>
    <p1510:client id="{45ED18C2-A868-3583-A8F2-93319D7DCB63}" v="169" dt="2023-11-28T17:46:54.670"/>
    <p1510:client id="{5376367F-8866-FE3E-BC1C-BE2331A5251E}" v="12" dt="2023-11-28T15:15:04.062"/>
    <p1510:client id="{6D69C39D-969D-F8C1-2789-067B59EA2F86}" v="144" dt="2023-11-28T16:23:40.283"/>
    <p1510:client id="{6FF7625B-EE54-3094-0CB6-B655235AE1D9}" v="11" dt="2023-11-28T15:31:45.082"/>
    <p1510:client id="{C5580726-7264-4A14-93A0-B891D423B616}" v="2286" dt="2023-11-28T18:12:41.86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ditya Sanjog Kabare" userId="S::21d070009@iitb.ac.in::5eaef271-da20-4a89-8d0b-4c329395c3dc" providerId="AD" clId="Web-{155079F2-7675-9BF5-AFD7-F6BE8F121F28}"/>
    <pc:docChg chg="modSld">
      <pc:chgData name="Aditya Sanjog Kabare" userId="S::21d070009@iitb.ac.in::5eaef271-da20-4a89-8d0b-4c329395c3dc" providerId="AD" clId="Web-{155079F2-7675-9BF5-AFD7-F6BE8F121F28}" dt="2023-11-28T15:45:35.810" v="115" actId="1076"/>
      <pc:docMkLst>
        <pc:docMk/>
      </pc:docMkLst>
      <pc:sldChg chg="modSp">
        <pc:chgData name="Aditya Sanjog Kabare" userId="S::21d070009@iitb.ac.in::5eaef271-da20-4a89-8d0b-4c329395c3dc" providerId="AD" clId="Web-{155079F2-7675-9BF5-AFD7-F6BE8F121F28}" dt="2023-11-28T15:40:16.360" v="65" actId="1076"/>
        <pc:sldMkLst>
          <pc:docMk/>
          <pc:sldMk cId="1498353632" sldId="258"/>
        </pc:sldMkLst>
        <pc:picChg chg="mod modCrop">
          <ac:chgData name="Aditya Sanjog Kabare" userId="S::21d070009@iitb.ac.in::5eaef271-da20-4a89-8d0b-4c329395c3dc" providerId="AD" clId="Web-{155079F2-7675-9BF5-AFD7-F6BE8F121F28}" dt="2023-11-28T15:40:15.266" v="64" actId="1076"/>
          <ac:picMkLst>
            <pc:docMk/>
            <pc:sldMk cId="1498353632" sldId="258"/>
            <ac:picMk id="4" creationId="{CFBAD9CD-584D-64C0-D1C8-5EE2E9B88839}"/>
          </ac:picMkLst>
        </pc:picChg>
        <pc:picChg chg="mod modCrop">
          <ac:chgData name="Aditya Sanjog Kabare" userId="S::21d070009@iitb.ac.in::5eaef271-da20-4a89-8d0b-4c329395c3dc" providerId="AD" clId="Web-{155079F2-7675-9BF5-AFD7-F6BE8F121F28}" dt="2023-11-28T15:39:22.545" v="54" actId="1076"/>
          <ac:picMkLst>
            <pc:docMk/>
            <pc:sldMk cId="1498353632" sldId="258"/>
            <ac:picMk id="5" creationId="{36744310-D227-2DF0-8D2A-A04AED4C3F79}"/>
          </ac:picMkLst>
        </pc:picChg>
        <pc:picChg chg="mod modCrop">
          <ac:chgData name="Aditya Sanjog Kabare" userId="S::21d070009@iitb.ac.in::5eaef271-da20-4a89-8d0b-4c329395c3dc" providerId="AD" clId="Web-{155079F2-7675-9BF5-AFD7-F6BE8F121F28}" dt="2023-11-28T15:40:16.360" v="65" actId="1076"/>
          <ac:picMkLst>
            <pc:docMk/>
            <pc:sldMk cId="1498353632" sldId="258"/>
            <ac:picMk id="6" creationId="{FE35967D-276F-624A-3B0E-4A5657BFDEFE}"/>
          </ac:picMkLst>
        </pc:picChg>
      </pc:sldChg>
      <pc:sldChg chg="modSp">
        <pc:chgData name="Aditya Sanjog Kabare" userId="S::21d070009@iitb.ac.in::5eaef271-da20-4a89-8d0b-4c329395c3dc" providerId="AD" clId="Web-{155079F2-7675-9BF5-AFD7-F6BE8F121F28}" dt="2023-11-28T15:38:23.027" v="49" actId="1076"/>
        <pc:sldMkLst>
          <pc:docMk/>
          <pc:sldMk cId="2842270727" sldId="259"/>
        </pc:sldMkLst>
        <pc:picChg chg="mod modCrop">
          <ac:chgData name="Aditya Sanjog Kabare" userId="S::21d070009@iitb.ac.in::5eaef271-da20-4a89-8d0b-4c329395c3dc" providerId="AD" clId="Web-{155079F2-7675-9BF5-AFD7-F6BE8F121F28}" dt="2023-11-28T15:38:02.057" v="42" actId="1076"/>
          <ac:picMkLst>
            <pc:docMk/>
            <pc:sldMk cId="2842270727" sldId="259"/>
            <ac:picMk id="4" creationId="{740E7DD0-FAF2-7225-D05A-EB45389B8EB7}"/>
          </ac:picMkLst>
        </pc:picChg>
        <pc:picChg chg="mod modCrop">
          <ac:chgData name="Aditya Sanjog Kabare" userId="S::21d070009@iitb.ac.in::5eaef271-da20-4a89-8d0b-4c329395c3dc" providerId="AD" clId="Web-{155079F2-7675-9BF5-AFD7-F6BE8F121F28}" dt="2023-11-28T15:38:23.027" v="49" actId="1076"/>
          <ac:picMkLst>
            <pc:docMk/>
            <pc:sldMk cId="2842270727" sldId="259"/>
            <ac:picMk id="5" creationId="{6716D92D-AD52-B37A-B42D-64F8DB6CFB86}"/>
          </ac:picMkLst>
        </pc:picChg>
        <pc:picChg chg="mod modCrop">
          <ac:chgData name="Aditya Sanjog Kabare" userId="S::21d070009@iitb.ac.in::5eaef271-da20-4a89-8d0b-4c329395c3dc" providerId="AD" clId="Web-{155079F2-7675-9BF5-AFD7-F6BE8F121F28}" dt="2023-11-28T15:38:20.043" v="48" actId="1076"/>
          <ac:picMkLst>
            <pc:docMk/>
            <pc:sldMk cId="2842270727" sldId="259"/>
            <ac:picMk id="6" creationId="{13B774C7-F5CD-10D6-D963-B0BCA2161613}"/>
          </ac:picMkLst>
        </pc:picChg>
      </pc:sldChg>
      <pc:sldChg chg="modSp">
        <pc:chgData name="Aditya Sanjog Kabare" userId="S::21d070009@iitb.ac.in::5eaef271-da20-4a89-8d0b-4c329395c3dc" providerId="AD" clId="Web-{155079F2-7675-9BF5-AFD7-F6BE8F121F28}" dt="2023-11-28T15:36:44.758" v="35" actId="1076"/>
        <pc:sldMkLst>
          <pc:docMk/>
          <pc:sldMk cId="80055475" sldId="260"/>
        </pc:sldMkLst>
        <pc:picChg chg="mod modCrop">
          <ac:chgData name="Aditya Sanjog Kabare" userId="S::21d070009@iitb.ac.in::5eaef271-da20-4a89-8d0b-4c329395c3dc" providerId="AD" clId="Web-{155079F2-7675-9BF5-AFD7-F6BE8F121F28}" dt="2023-11-28T15:36:29.569" v="30" actId="1076"/>
          <ac:picMkLst>
            <pc:docMk/>
            <pc:sldMk cId="80055475" sldId="260"/>
            <ac:picMk id="4" creationId="{EA966ECD-8168-4583-80D0-B581AF09A51B}"/>
          </ac:picMkLst>
        </pc:picChg>
        <pc:picChg chg="mod modCrop">
          <ac:chgData name="Aditya Sanjog Kabare" userId="S::21d070009@iitb.ac.in::5eaef271-da20-4a89-8d0b-4c329395c3dc" providerId="AD" clId="Web-{155079F2-7675-9BF5-AFD7-F6BE8F121F28}" dt="2023-11-28T15:36:39.710" v="33" actId="1076"/>
          <ac:picMkLst>
            <pc:docMk/>
            <pc:sldMk cId="80055475" sldId="260"/>
            <ac:picMk id="5" creationId="{32024A09-679C-EBC6-D296-BF03D33C63A6}"/>
          </ac:picMkLst>
        </pc:picChg>
        <pc:picChg chg="mod modCrop">
          <ac:chgData name="Aditya Sanjog Kabare" userId="S::21d070009@iitb.ac.in::5eaef271-da20-4a89-8d0b-4c329395c3dc" providerId="AD" clId="Web-{155079F2-7675-9BF5-AFD7-F6BE8F121F28}" dt="2023-11-28T15:36:44.758" v="35" actId="1076"/>
          <ac:picMkLst>
            <pc:docMk/>
            <pc:sldMk cId="80055475" sldId="260"/>
            <ac:picMk id="6" creationId="{6BBEF93B-4122-5857-8FBA-0CB638B9F954}"/>
          </ac:picMkLst>
        </pc:picChg>
      </pc:sldChg>
      <pc:sldChg chg="modSp">
        <pc:chgData name="Aditya Sanjog Kabare" userId="S::21d070009@iitb.ac.in::5eaef271-da20-4a89-8d0b-4c329395c3dc" providerId="AD" clId="Web-{155079F2-7675-9BF5-AFD7-F6BE8F121F28}" dt="2023-11-28T15:34:34.924" v="14" actId="1076"/>
        <pc:sldMkLst>
          <pc:docMk/>
          <pc:sldMk cId="3559709696" sldId="261"/>
        </pc:sldMkLst>
        <pc:picChg chg="mod modCrop">
          <ac:chgData name="Aditya Sanjog Kabare" userId="S::21d070009@iitb.ac.in::5eaef271-da20-4a89-8d0b-4c329395c3dc" providerId="AD" clId="Web-{155079F2-7675-9BF5-AFD7-F6BE8F121F28}" dt="2023-11-28T15:33:47.500" v="7" actId="1076"/>
          <ac:picMkLst>
            <pc:docMk/>
            <pc:sldMk cId="3559709696" sldId="261"/>
            <ac:picMk id="4" creationId="{55F4C957-D209-2D7D-9E0F-7863A5DB0AF4}"/>
          </ac:picMkLst>
        </pc:picChg>
        <pc:picChg chg="mod modCrop">
          <ac:chgData name="Aditya Sanjog Kabare" userId="S::21d070009@iitb.ac.in::5eaef271-da20-4a89-8d0b-4c329395c3dc" providerId="AD" clId="Web-{155079F2-7675-9BF5-AFD7-F6BE8F121F28}" dt="2023-11-28T15:34:32.034" v="13" actId="1076"/>
          <ac:picMkLst>
            <pc:docMk/>
            <pc:sldMk cId="3559709696" sldId="261"/>
            <ac:picMk id="5" creationId="{AAB78266-F673-5B4C-7050-D14F3291AA96}"/>
          </ac:picMkLst>
        </pc:picChg>
        <pc:picChg chg="mod modCrop">
          <ac:chgData name="Aditya Sanjog Kabare" userId="S::21d070009@iitb.ac.in::5eaef271-da20-4a89-8d0b-4c329395c3dc" providerId="AD" clId="Web-{155079F2-7675-9BF5-AFD7-F6BE8F121F28}" dt="2023-11-28T15:34:34.924" v="14" actId="1076"/>
          <ac:picMkLst>
            <pc:docMk/>
            <pc:sldMk cId="3559709696" sldId="261"/>
            <ac:picMk id="6" creationId="{E3FCAE2E-5C1B-F37D-A2F5-58103A13C1B6}"/>
          </ac:picMkLst>
        </pc:picChg>
      </pc:sldChg>
      <pc:sldChg chg="modSp">
        <pc:chgData name="Aditya Sanjog Kabare" userId="S::21d070009@iitb.ac.in::5eaef271-da20-4a89-8d0b-4c329395c3dc" providerId="AD" clId="Web-{155079F2-7675-9BF5-AFD7-F6BE8F121F28}" dt="2023-11-28T15:42:11.411" v="78" actId="1076"/>
        <pc:sldMkLst>
          <pc:docMk/>
          <pc:sldMk cId="532837824" sldId="262"/>
        </pc:sldMkLst>
        <pc:picChg chg="mod modCrop">
          <ac:chgData name="Aditya Sanjog Kabare" userId="S::21d070009@iitb.ac.in::5eaef271-da20-4a89-8d0b-4c329395c3dc" providerId="AD" clId="Web-{155079F2-7675-9BF5-AFD7-F6BE8F121F28}" dt="2023-11-28T15:41:42.222" v="73" actId="1076"/>
          <ac:picMkLst>
            <pc:docMk/>
            <pc:sldMk cId="532837824" sldId="262"/>
            <ac:picMk id="4" creationId="{E30172A9-7B17-D592-081C-46ABD3B4DDFC}"/>
          </ac:picMkLst>
        </pc:picChg>
        <pc:picChg chg="mod modCrop">
          <ac:chgData name="Aditya Sanjog Kabare" userId="S::21d070009@iitb.ac.in::5eaef271-da20-4a89-8d0b-4c329395c3dc" providerId="AD" clId="Web-{155079F2-7675-9BF5-AFD7-F6BE8F121F28}" dt="2023-11-28T15:42:11.411" v="78" actId="1076"/>
          <ac:picMkLst>
            <pc:docMk/>
            <pc:sldMk cId="532837824" sldId="262"/>
            <ac:picMk id="5" creationId="{4C51E87B-C681-61A0-4F9A-8B66F822A4B8}"/>
          </ac:picMkLst>
        </pc:picChg>
        <pc:picChg chg="mod modCrop">
          <ac:chgData name="Aditya Sanjog Kabare" userId="S::21d070009@iitb.ac.in::5eaef271-da20-4a89-8d0b-4c329395c3dc" providerId="AD" clId="Web-{155079F2-7675-9BF5-AFD7-F6BE8F121F28}" dt="2023-11-28T15:40:43.079" v="68" actId="1076"/>
          <ac:picMkLst>
            <pc:docMk/>
            <pc:sldMk cId="532837824" sldId="262"/>
            <ac:picMk id="6" creationId="{8B791A98-FA6A-2FEA-D9ED-39373D06560B}"/>
          </ac:picMkLst>
        </pc:picChg>
      </pc:sldChg>
      <pc:sldChg chg="modSp">
        <pc:chgData name="Aditya Sanjog Kabare" userId="S::21d070009@iitb.ac.in::5eaef271-da20-4a89-8d0b-4c329395c3dc" providerId="AD" clId="Web-{155079F2-7675-9BF5-AFD7-F6BE8F121F28}" dt="2023-11-28T15:44:01.962" v="98" actId="1076"/>
        <pc:sldMkLst>
          <pc:docMk/>
          <pc:sldMk cId="715332042" sldId="263"/>
        </pc:sldMkLst>
        <pc:picChg chg="mod modCrop">
          <ac:chgData name="Aditya Sanjog Kabare" userId="S::21d070009@iitb.ac.in::5eaef271-da20-4a89-8d0b-4c329395c3dc" providerId="AD" clId="Web-{155079F2-7675-9BF5-AFD7-F6BE8F121F28}" dt="2023-11-28T15:44:01.962" v="98" actId="1076"/>
          <ac:picMkLst>
            <pc:docMk/>
            <pc:sldMk cId="715332042" sldId="263"/>
            <ac:picMk id="4" creationId="{C90058CA-B020-F8E2-AF11-703E0F2540DA}"/>
          </ac:picMkLst>
        </pc:picChg>
        <pc:picChg chg="mod modCrop">
          <ac:chgData name="Aditya Sanjog Kabare" userId="S::21d070009@iitb.ac.in::5eaef271-da20-4a89-8d0b-4c329395c3dc" providerId="AD" clId="Web-{155079F2-7675-9BF5-AFD7-F6BE8F121F28}" dt="2023-11-28T15:43:58.197" v="96" actId="1076"/>
          <ac:picMkLst>
            <pc:docMk/>
            <pc:sldMk cId="715332042" sldId="263"/>
            <ac:picMk id="5" creationId="{C4691208-7C2B-95E5-CC60-ADC929C3F3EF}"/>
          </ac:picMkLst>
        </pc:picChg>
        <pc:picChg chg="mod modCrop">
          <ac:chgData name="Aditya Sanjog Kabare" userId="S::21d070009@iitb.ac.in::5eaef271-da20-4a89-8d0b-4c329395c3dc" providerId="AD" clId="Web-{155079F2-7675-9BF5-AFD7-F6BE8F121F28}" dt="2023-11-28T15:44:00.212" v="97" actId="1076"/>
          <ac:picMkLst>
            <pc:docMk/>
            <pc:sldMk cId="715332042" sldId="263"/>
            <ac:picMk id="6" creationId="{128C0EB7-3D06-C18F-53B3-28A340B9DECD}"/>
          </ac:picMkLst>
        </pc:picChg>
      </pc:sldChg>
      <pc:sldChg chg="modSp">
        <pc:chgData name="Aditya Sanjog Kabare" userId="S::21d070009@iitb.ac.in::5eaef271-da20-4a89-8d0b-4c329395c3dc" providerId="AD" clId="Web-{155079F2-7675-9BF5-AFD7-F6BE8F121F28}" dt="2023-11-28T15:45:35.810" v="115" actId="1076"/>
        <pc:sldMkLst>
          <pc:docMk/>
          <pc:sldMk cId="3488702401" sldId="266"/>
        </pc:sldMkLst>
        <pc:picChg chg="mod modCrop">
          <ac:chgData name="Aditya Sanjog Kabare" userId="S::21d070009@iitb.ac.in::5eaef271-da20-4a89-8d0b-4c329395c3dc" providerId="AD" clId="Web-{155079F2-7675-9BF5-AFD7-F6BE8F121F28}" dt="2023-11-28T15:45:33.419" v="114" actId="1076"/>
          <ac:picMkLst>
            <pc:docMk/>
            <pc:sldMk cId="3488702401" sldId="266"/>
            <ac:picMk id="4" creationId="{01E5A245-9E75-19AE-160A-8AFF0F709C4F}"/>
          </ac:picMkLst>
        </pc:picChg>
        <pc:picChg chg="mod modCrop">
          <ac:chgData name="Aditya Sanjog Kabare" userId="S::21d070009@iitb.ac.in::5eaef271-da20-4a89-8d0b-4c329395c3dc" providerId="AD" clId="Web-{155079F2-7675-9BF5-AFD7-F6BE8F121F28}" dt="2023-11-28T15:44:39.823" v="105" actId="1076"/>
          <ac:picMkLst>
            <pc:docMk/>
            <pc:sldMk cId="3488702401" sldId="266"/>
            <ac:picMk id="5" creationId="{6DF09FD7-866E-74E3-6206-4A174B4CCB49}"/>
          </ac:picMkLst>
        </pc:picChg>
        <pc:picChg chg="mod">
          <ac:chgData name="Aditya Sanjog Kabare" userId="S::21d070009@iitb.ac.in::5eaef271-da20-4a89-8d0b-4c329395c3dc" providerId="AD" clId="Web-{155079F2-7675-9BF5-AFD7-F6BE8F121F28}" dt="2023-11-28T15:45:35.810" v="115" actId="1076"/>
          <ac:picMkLst>
            <pc:docMk/>
            <pc:sldMk cId="3488702401" sldId="266"/>
            <ac:picMk id="6" creationId="{FA8BA63B-8379-35E0-F48F-5B4027369E4E}"/>
          </ac:picMkLst>
        </pc:picChg>
      </pc:sldChg>
    </pc:docChg>
  </pc:docChgLst>
  <pc:docChgLst>
    <pc:chgData name="Anuj Gupta" userId="36bbb2b4-1fff-447a-b83c-aad047bf7c41" providerId="ADAL" clId="{4D335406-6C37-40E1-B31D-0813098D7477}"/>
    <pc:docChg chg="undo custSel addSld delSld modSld sldOrd">
      <pc:chgData name="Anuj Gupta" userId="36bbb2b4-1fff-447a-b83c-aad047bf7c41" providerId="ADAL" clId="{4D335406-6C37-40E1-B31D-0813098D7477}" dt="2023-11-28T18:10:40.261" v="3502" actId="20577"/>
      <pc:docMkLst>
        <pc:docMk/>
      </pc:docMkLst>
      <pc:sldChg chg="addSp delSp modSp mod ord">
        <pc:chgData name="Anuj Gupta" userId="36bbb2b4-1fff-447a-b83c-aad047bf7c41" providerId="ADAL" clId="{4D335406-6C37-40E1-B31D-0813098D7477}" dt="2023-11-28T15:49:40.942" v="140"/>
        <pc:sldMkLst>
          <pc:docMk/>
          <pc:sldMk cId="1575062293" sldId="257"/>
        </pc:sldMkLst>
        <pc:spChg chg="add del">
          <ac:chgData name="Anuj Gupta" userId="36bbb2b4-1fff-447a-b83c-aad047bf7c41" providerId="ADAL" clId="{4D335406-6C37-40E1-B31D-0813098D7477}" dt="2023-11-28T15:36:24.457" v="83" actId="478"/>
          <ac:spMkLst>
            <pc:docMk/>
            <pc:sldMk cId="1575062293" sldId="257"/>
            <ac:spMk id="2" creationId="{C44BF3E7-52E8-FFC3-4F99-E7D62FEA7BDE}"/>
          </ac:spMkLst>
        </pc:spChg>
        <pc:spChg chg="add del mod">
          <ac:chgData name="Anuj Gupta" userId="36bbb2b4-1fff-447a-b83c-aad047bf7c41" providerId="ADAL" clId="{4D335406-6C37-40E1-B31D-0813098D7477}" dt="2023-11-28T15:23:46.150" v="6" actId="478"/>
          <ac:spMkLst>
            <pc:docMk/>
            <pc:sldMk cId="1575062293" sldId="257"/>
            <ac:spMk id="60" creationId="{BBC55B71-DCBA-A1BD-C249-F15C061DA484}"/>
          </ac:spMkLst>
        </pc:spChg>
        <pc:spChg chg="add del mod">
          <ac:chgData name="Anuj Gupta" userId="36bbb2b4-1fff-447a-b83c-aad047bf7c41" providerId="ADAL" clId="{4D335406-6C37-40E1-B31D-0813098D7477}" dt="2023-11-28T15:36:27.253" v="84" actId="478"/>
          <ac:spMkLst>
            <pc:docMk/>
            <pc:sldMk cId="1575062293" sldId="257"/>
            <ac:spMk id="62" creationId="{440811EA-B6BB-8A2D-B582-917A40DE1335}"/>
          </ac:spMkLst>
        </pc:spChg>
        <pc:picChg chg="add del mod modCrop">
          <ac:chgData name="Anuj Gupta" userId="36bbb2b4-1fff-447a-b83c-aad047bf7c41" providerId="ADAL" clId="{4D335406-6C37-40E1-B31D-0813098D7477}" dt="2023-11-28T15:36:19.299" v="82" actId="1076"/>
          <ac:picMkLst>
            <pc:docMk/>
            <pc:sldMk cId="1575062293" sldId="257"/>
            <ac:picMk id="4" creationId="{0FAF8349-BABA-0441-13BE-F37C3A75A833}"/>
          </ac:picMkLst>
        </pc:picChg>
        <pc:picChg chg="add del mod">
          <ac:chgData name="Anuj Gupta" userId="36bbb2b4-1fff-447a-b83c-aad047bf7c41" providerId="ADAL" clId="{4D335406-6C37-40E1-B31D-0813098D7477}" dt="2023-11-28T15:23:46.150" v="6" actId="478"/>
          <ac:picMkLst>
            <pc:docMk/>
            <pc:sldMk cId="1575062293" sldId="257"/>
            <ac:picMk id="6" creationId="{2BC1D4BB-5E46-2954-7A45-B1B2113EAF47}"/>
          </ac:picMkLst>
        </pc:picChg>
        <pc:picChg chg="add del mod">
          <ac:chgData name="Anuj Gupta" userId="36bbb2b4-1fff-447a-b83c-aad047bf7c41" providerId="ADAL" clId="{4D335406-6C37-40E1-B31D-0813098D7477}" dt="2023-11-28T15:23:46.150" v="6" actId="478"/>
          <ac:picMkLst>
            <pc:docMk/>
            <pc:sldMk cId="1575062293" sldId="257"/>
            <ac:picMk id="8" creationId="{8342DBFF-C78E-C890-D095-708BC0B292E6}"/>
          </ac:picMkLst>
        </pc:picChg>
        <pc:picChg chg="add del mod">
          <ac:chgData name="Anuj Gupta" userId="36bbb2b4-1fff-447a-b83c-aad047bf7c41" providerId="ADAL" clId="{4D335406-6C37-40E1-B31D-0813098D7477}" dt="2023-11-28T15:23:46.150" v="6" actId="478"/>
          <ac:picMkLst>
            <pc:docMk/>
            <pc:sldMk cId="1575062293" sldId="257"/>
            <ac:picMk id="10" creationId="{9102B679-B8DA-EA41-FDD4-E6F06E073EE2}"/>
          </ac:picMkLst>
        </pc:picChg>
        <pc:picChg chg="add del mod">
          <ac:chgData name="Anuj Gupta" userId="36bbb2b4-1fff-447a-b83c-aad047bf7c41" providerId="ADAL" clId="{4D335406-6C37-40E1-B31D-0813098D7477}" dt="2023-11-28T15:23:46.150" v="6" actId="478"/>
          <ac:picMkLst>
            <pc:docMk/>
            <pc:sldMk cId="1575062293" sldId="257"/>
            <ac:picMk id="12" creationId="{AF4A7580-6ABB-109A-248A-69D70DF6F2DB}"/>
          </ac:picMkLst>
        </pc:picChg>
        <pc:picChg chg="add del mod">
          <ac:chgData name="Anuj Gupta" userId="36bbb2b4-1fff-447a-b83c-aad047bf7c41" providerId="ADAL" clId="{4D335406-6C37-40E1-B31D-0813098D7477}" dt="2023-11-28T15:23:46.150" v="6" actId="478"/>
          <ac:picMkLst>
            <pc:docMk/>
            <pc:sldMk cId="1575062293" sldId="257"/>
            <ac:picMk id="14" creationId="{E57842F7-DB93-7A2A-385F-F49EC9F229E3}"/>
          </ac:picMkLst>
        </pc:picChg>
        <pc:picChg chg="add del mod">
          <ac:chgData name="Anuj Gupta" userId="36bbb2b4-1fff-447a-b83c-aad047bf7c41" providerId="ADAL" clId="{4D335406-6C37-40E1-B31D-0813098D7477}" dt="2023-11-28T15:23:46.150" v="6" actId="478"/>
          <ac:picMkLst>
            <pc:docMk/>
            <pc:sldMk cId="1575062293" sldId="257"/>
            <ac:picMk id="16" creationId="{A63269C9-DF6A-C6C6-3974-72228CBBF0C1}"/>
          </ac:picMkLst>
        </pc:picChg>
        <pc:picChg chg="add del mod">
          <ac:chgData name="Anuj Gupta" userId="36bbb2b4-1fff-447a-b83c-aad047bf7c41" providerId="ADAL" clId="{4D335406-6C37-40E1-B31D-0813098D7477}" dt="2023-11-28T15:23:46.150" v="6" actId="478"/>
          <ac:picMkLst>
            <pc:docMk/>
            <pc:sldMk cId="1575062293" sldId="257"/>
            <ac:picMk id="18" creationId="{D0AA348A-7B52-F532-A4AF-CE7ED4E2B8D6}"/>
          </ac:picMkLst>
        </pc:picChg>
        <pc:picChg chg="add del mod">
          <ac:chgData name="Anuj Gupta" userId="36bbb2b4-1fff-447a-b83c-aad047bf7c41" providerId="ADAL" clId="{4D335406-6C37-40E1-B31D-0813098D7477}" dt="2023-11-28T15:23:46.150" v="6" actId="478"/>
          <ac:picMkLst>
            <pc:docMk/>
            <pc:sldMk cId="1575062293" sldId="257"/>
            <ac:picMk id="20" creationId="{F6C33909-9D02-2846-ACA4-1E3FC17F8747}"/>
          </ac:picMkLst>
        </pc:picChg>
        <pc:picChg chg="add del mod">
          <ac:chgData name="Anuj Gupta" userId="36bbb2b4-1fff-447a-b83c-aad047bf7c41" providerId="ADAL" clId="{4D335406-6C37-40E1-B31D-0813098D7477}" dt="2023-11-28T15:23:46.150" v="6" actId="478"/>
          <ac:picMkLst>
            <pc:docMk/>
            <pc:sldMk cId="1575062293" sldId="257"/>
            <ac:picMk id="22" creationId="{09B348A2-7914-9C44-49E5-8598A51AF95E}"/>
          </ac:picMkLst>
        </pc:picChg>
        <pc:picChg chg="add del mod">
          <ac:chgData name="Anuj Gupta" userId="36bbb2b4-1fff-447a-b83c-aad047bf7c41" providerId="ADAL" clId="{4D335406-6C37-40E1-B31D-0813098D7477}" dt="2023-11-28T15:23:46.150" v="6" actId="478"/>
          <ac:picMkLst>
            <pc:docMk/>
            <pc:sldMk cId="1575062293" sldId="257"/>
            <ac:picMk id="24" creationId="{351536ED-DBB3-D861-49BF-06E2F9D69562}"/>
          </ac:picMkLst>
        </pc:picChg>
        <pc:picChg chg="add del mod">
          <ac:chgData name="Anuj Gupta" userId="36bbb2b4-1fff-447a-b83c-aad047bf7c41" providerId="ADAL" clId="{4D335406-6C37-40E1-B31D-0813098D7477}" dt="2023-11-28T15:23:46.150" v="6" actId="478"/>
          <ac:picMkLst>
            <pc:docMk/>
            <pc:sldMk cId="1575062293" sldId="257"/>
            <ac:picMk id="26" creationId="{D5B91869-3E5C-D400-74D3-0452DA7E22AC}"/>
          </ac:picMkLst>
        </pc:picChg>
        <pc:picChg chg="add del mod">
          <ac:chgData name="Anuj Gupta" userId="36bbb2b4-1fff-447a-b83c-aad047bf7c41" providerId="ADAL" clId="{4D335406-6C37-40E1-B31D-0813098D7477}" dt="2023-11-28T15:23:46.150" v="6" actId="478"/>
          <ac:picMkLst>
            <pc:docMk/>
            <pc:sldMk cId="1575062293" sldId="257"/>
            <ac:picMk id="28" creationId="{65863A37-A20B-6DA8-EC01-33DFC8D1C5AB}"/>
          </ac:picMkLst>
        </pc:picChg>
        <pc:picChg chg="add del mod">
          <ac:chgData name="Anuj Gupta" userId="36bbb2b4-1fff-447a-b83c-aad047bf7c41" providerId="ADAL" clId="{4D335406-6C37-40E1-B31D-0813098D7477}" dt="2023-11-28T15:23:46.150" v="6" actId="478"/>
          <ac:picMkLst>
            <pc:docMk/>
            <pc:sldMk cId="1575062293" sldId="257"/>
            <ac:picMk id="30" creationId="{A0B72EFB-EA41-41C5-9129-016C5D86ED8A}"/>
          </ac:picMkLst>
        </pc:picChg>
        <pc:picChg chg="add del mod">
          <ac:chgData name="Anuj Gupta" userId="36bbb2b4-1fff-447a-b83c-aad047bf7c41" providerId="ADAL" clId="{4D335406-6C37-40E1-B31D-0813098D7477}" dt="2023-11-28T15:23:46.150" v="6" actId="478"/>
          <ac:picMkLst>
            <pc:docMk/>
            <pc:sldMk cId="1575062293" sldId="257"/>
            <ac:picMk id="32" creationId="{EDE45E0F-66BA-9198-4DB7-FFF27BF1DC9D}"/>
          </ac:picMkLst>
        </pc:picChg>
        <pc:picChg chg="add del mod">
          <ac:chgData name="Anuj Gupta" userId="36bbb2b4-1fff-447a-b83c-aad047bf7c41" providerId="ADAL" clId="{4D335406-6C37-40E1-B31D-0813098D7477}" dt="2023-11-28T15:23:46.150" v="6" actId="478"/>
          <ac:picMkLst>
            <pc:docMk/>
            <pc:sldMk cId="1575062293" sldId="257"/>
            <ac:picMk id="34" creationId="{6EEC6C14-B0EF-1E4F-6323-E48F098F7897}"/>
          </ac:picMkLst>
        </pc:picChg>
        <pc:picChg chg="add del mod">
          <ac:chgData name="Anuj Gupta" userId="36bbb2b4-1fff-447a-b83c-aad047bf7c41" providerId="ADAL" clId="{4D335406-6C37-40E1-B31D-0813098D7477}" dt="2023-11-28T15:23:46.150" v="6" actId="478"/>
          <ac:picMkLst>
            <pc:docMk/>
            <pc:sldMk cId="1575062293" sldId="257"/>
            <ac:picMk id="36" creationId="{C458A38D-7069-C438-8A7A-C153E1850B81}"/>
          </ac:picMkLst>
        </pc:picChg>
        <pc:picChg chg="add del mod">
          <ac:chgData name="Anuj Gupta" userId="36bbb2b4-1fff-447a-b83c-aad047bf7c41" providerId="ADAL" clId="{4D335406-6C37-40E1-B31D-0813098D7477}" dt="2023-11-28T15:23:46.150" v="6" actId="478"/>
          <ac:picMkLst>
            <pc:docMk/>
            <pc:sldMk cId="1575062293" sldId="257"/>
            <ac:picMk id="38" creationId="{F98A483F-F409-E45C-B284-60606F773DC1}"/>
          </ac:picMkLst>
        </pc:picChg>
        <pc:picChg chg="add del mod">
          <ac:chgData name="Anuj Gupta" userId="36bbb2b4-1fff-447a-b83c-aad047bf7c41" providerId="ADAL" clId="{4D335406-6C37-40E1-B31D-0813098D7477}" dt="2023-11-28T15:23:46.150" v="6" actId="478"/>
          <ac:picMkLst>
            <pc:docMk/>
            <pc:sldMk cId="1575062293" sldId="257"/>
            <ac:picMk id="40" creationId="{3EFB4FDE-4200-7B78-03D9-FFB0BDD2E774}"/>
          </ac:picMkLst>
        </pc:picChg>
        <pc:picChg chg="add del mod">
          <ac:chgData name="Anuj Gupta" userId="36bbb2b4-1fff-447a-b83c-aad047bf7c41" providerId="ADAL" clId="{4D335406-6C37-40E1-B31D-0813098D7477}" dt="2023-11-28T15:23:46.150" v="6" actId="478"/>
          <ac:picMkLst>
            <pc:docMk/>
            <pc:sldMk cId="1575062293" sldId="257"/>
            <ac:picMk id="42" creationId="{CAD3D5DA-042A-49CD-EB28-1B7A9B0BDB76}"/>
          </ac:picMkLst>
        </pc:picChg>
        <pc:picChg chg="add del mod">
          <ac:chgData name="Anuj Gupta" userId="36bbb2b4-1fff-447a-b83c-aad047bf7c41" providerId="ADAL" clId="{4D335406-6C37-40E1-B31D-0813098D7477}" dt="2023-11-28T15:23:46.150" v="6" actId="478"/>
          <ac:picMkLst>
            <pc:docMk/>
            <pc:sldMk cId="1575062293" sldId="257"/>
            <ac:picMk id="44" creationId="{2F003FB8-2616-312E-7B17-99208D504B81}"/>
          </ac:picMkLst>
        </pc:picChg>
        <pc:picChg chg="add del mod">
          <ac:chgData name="Anuj Gupta" userId="36bbb2b4-1fff-447a-b83c-aad047bf7c41" providerId="ADAL" clId="{4D335406-6C37-40E1-B31D-0813098D7477}" dt="2023-11-28T15:23:46.150" v="6" actId="478"/>
          <ac:picMkLst>
            <pc:docMk/>
            <pc:sldMk cId="1575062293" sldId="257"/>
            <ac:picMk id="46" creationId="{553AF934-ACB6-0B8B-6C6C-5546852478A4}"/>
          </ac:picMkLst>
        </pc:picChg>
        <pc:picChg chg="add del mod">
          <ac:chgData name="Anuj Gupta" userId="36bbb2b4-1fff-447a-b83c-aad047bf7c41" providerId="ADAL" clId="{4D335406-6C37-40E1-B31D-0813098D7477}" dt="2023-11-28T15:23:46.150" v="6" actId="478"/>
          <ac:picMkLst>
            <pc:docMk/>
            <pc:sldMk cId="1575062293" sldId="257"/>
            <ac:picMk id="48" creationId="{965D3B6B-2944-F91F-D215-2A86CB9B6C95}"/>
          </ac:picMkLst>
        </pc:picChg>
        <pc:picChg chg="add del mod">
          <ac:chgData name="Anuj Gupta" userId="36bbb2b4-1fff-447a-b83c-aad047bf7c41" providerId="ADAL" clId="{4D335406-6C37-40E1-B31D-0813098D7477}" dt="2023-11-28T15:23:46.150" v="6" actId="478"/>
          <ac:picMkLst>
            <pc:docMk/>
            <pc:sldMk cId="1575062293" sldId="257"/>
            <ac:picMk id="50" creationId="{7CA771D0-B90D-6E0A-E90F-BDBA6EF4A2C2}"/>
          </ac:picMkLst>
        </pc:picChg>
        <pc:picChg chg="add del mod">
          <ac:chgData name="Anuj Gupta" userId="36bbb2b4-1fff-447a-b83c-aad047bf7c41" providerId="ADAL" clId="{4D335406-6C37-40E1-B31D-0813098D7477}" dt="2023-11-28T15:23:46.150" v="6" actId="478"/>
          <ac:picMkLst>
            <pc:docMk/>
            <pc:sldMk cId="1575062293" sldId="257"/>
            <ac:picMk id="52" creationId="{4E11D3BA-9777-3F58-DA00-663576138B61}"/>
          </ac:picMkLst>
        </pc:picChg>
        <pc:picChg chg="add del mod">
          <ac:chgData name="Anuj Gupta" userId="36bbb2b4-1fff-447a-b83c-aad047bf7c41" providerId="ADAL" clId="{4D335406-6C37-40E1-B31D-0813098D7477}" dt="2023-11-28T15:23:46.150" v="6" actId="478"/>
          <ac:picMkLst>
            <pc:docMk/>
            <pc:sldMk cId="1575062293" sldId="257"/>
            <ac:picMk id="54" creationId="{9D2C51FE-67F4-E9F1-840C-FAD442F237D5}"/>
          </ac:picMkLst>
        </pc:picChg>
        <pc:picChg chg="add del mod">
          <ac:chgData name="Anuj Gupta" userId="36bbb2b4-1fff-447a-b83c-aad047bf7c41" providerId="ADAL" clId="{4D335406-6C37-40E1-B31D-0813098D7477}" dt="2023-11-28T15:23:46.150" v="6" actId="478"/>
          <ac:picMkLst>
            <pc:docMk/>
            <pc:sldMk cId="1575062293" sldId="257"/>
            <ac:picMk id="56" creationId="{84C6F5E3-552F-5E87-9EA5-A1BD3462A545}"/>
          </ac:picMkLst>
        </pc:picChg>
        <pc:picChg chg="add del mod">
          <ac:chgData name="Anuj Gupta" userId="36bbb2b4-1fff-447a-b83c-aad047bf7c41" providerId="ADAL" clId="{4D335406-6C37-40E1-B31D-0813098D7477}" dt="2023-11-28T15:23:46.150" v="6" actId="478"/>
          <ac:picMkLst>
            <pc:docMk/>
            <pc:sldMk cId="1575062293" sldId="257"/>
            <ac:picMk id="58" creationId="{FA3B7762-1604-CA56-8817-EA49B6E3B22B}"/>
          </ac:picMkLst>
        </pc:picChg>
      </pc:sldChg>
      <pc:sldChg chg="addSp delSp modSp mod">
        <pc:chgData name="Anuj Gupta" userId="36bbb2b4-1fff-447a-b83c-aad047bf7c41" providerId="ADAL" clId="{4D335406-6C37-40E1-B31D-0813098D7477}" dt="2023-11-28T15:49:30.790" v="138" actId="1076"/>
        <pc:sldMkLst>
          <pc:docMk/>
          <pc:sldMk cId="1498353632" sldId="258"/>
        </pc:sldMkLst>
        <pc:picChg chg="add mod">
          <ac:chgData name="Anuj Gupta" userId="36bbb2b4-1fff-447a-b83c-aad047bf7c41" providerId="ADAL" clId="{4D335406-6C37-40E1-B31D-0813098D7477}" dt="2023-11-28T15:48:19.230" v="131" actId="1076"/>
          <ac:picMkLst>
            <pc:docMk/>
            <pc:sldMk cId="1498353632" sldId="258"/>
            <ac:picMk id="3" creationId="{B500F154-EBC7-4C57-1A52-B13B679C2899}"/>
          </ac:picMkLst>
        </pc:picChg>
        <pc:picChg chg="add del mod">
          <ac:chgData name="Anuj Gupta" userId="36bbb2b4-1fff-447a-b83c-aad047bf7c41" providerId="ADAL" clId="{4D335406-6C37-40E1-B31D-0813098D7477}" dt="2023-11-28T15:49:08.992" v="134" actId="478"/>
          <ac:picMkLst>
            <pc:docMk/>
            <pc:sldMk cId="1498353632" sldId="258"/>
            <ac:picMk id="8" creationId="{1D4CE346-7740-DDC5-34D9-7913A0E902AF}"/>
          </ac:picMkLst>
        </pc:picChg>
        <pc:picChg chg="add mod">
          <ac:chgData name="Anuj Gupta" userId="36bbb2b4-1fff-447a-b83c-aad047bf7c41" providerId="ADAL" clId="{4D335406-6C37-40E1-B31D-0813098D7477}" dt="2023-11-28T15:49:21.650" v="136" actId="1076"/>
          <ac:picMkLst>
            <pc:docMk/>
            <pc:sldMk cId="1498353632" sldId="258"/>
            <ac:picMk id="10" creationId="{635764B6-9BC8-D928-2169-E08B3176DFB0}"/>
          </ac:picMkLst>
        </pc:picChg>
        <pc:picChg chg="add mod">
          <ac:chgData name="Anuj Gupta" userId="36bbb2b4-1fff-447a-b83c-aad047bf7c41" providerId="ADAL" clId="{4D335406-6C37-40E1-B31D-0813098D7477}" dt="2023-11-28T15:49:30.790" v="138" actId="1076"/>
          <ac:picMkLst>
            <pc:docMk/>
            <pc:sldMk cId="1498353632" sldId="258"/>
            <ac:picMk id="12" creationId="{01FF0B62-5FFA-1F93-7AE2-DC9022F734B5}"/>
          </ac:picMkLst>
        </pc:picChg>
      </pc:sldChg>
      <pc:sldChg chg="addSp modSp mod">
        <pc:chgData name="Anuj Gupta" userId="36bbb2b4-1fff-447a-b83c-aad047bf7c41" providerId="ADAL" clId="{4D335406-6C37-40E1-B31D-0813098D7477}" dt="2023-11-28T15:51:13.035" v="146" actId="1076"/>
        <pc:sldMkLst>
          <pc:docMk/>
          <pc:sldMk cId="2842270727" sldId="259"/>
        </pc:sldMkLst>
        <pc:picChg chg="add mod">
          <ac:chgData name="Anuj Gupta" userId="36bbb2b4-1fff-447a-b83c-aad047bf7c41" providerId="ADAL" clId="{4D335406-6C37-40E1-B31D-0813098D7477}" dt="2023-11-28T15:50:52.229" v="142" actId="1076"/>
          <ac:picMkLst>
            <pc:docMk/>
            <pc:sldMk cId="2842270727" sldId="259"/>
            <ac:picMk id="3" creationId="{4D8E0C36-BCFB-631E-7491-9EFD9C0AA30C}"/>
          </ac:picMkLst>
        </pc:picChg>
        <pc:picChg chg="add mod">
          <ac:chgData name="Anuj Gupta" userId="36bbb2b4-1fff-447a-b83c-aad047bf7c41" providerId="ADAL" clId="{4D335406-6C37-40E1-B31D-0813098D7477}" dt="2023-11-28T15:51:01.250" v="144" actId="1076"/>
          <ac:picMkLst>
            <pc:docMk/>
            <pc:sldMk cId="2842270727" sldId="259"/>
            <ac:picMk id="8" creationId="{6B70E196-ED69-6676-7343-1FC330674C2C}"/>
          </ac:picMkLst>
        </pc:picChg>
        <pc:picChg chg="add mod">
          <ac:chgData name="Anuj Gupta" userId="36bbb2b4-1fff-447a-b83c-aad047bf7c41" providerId="ADAL" clId="{4D335406-6C37-40E1-B31D-0813098D7477}" dt="2023-11-28T15:51:13.035" v="146" actId="1076"/>
          <ac:picMkLst>
            <pc:docMk/>
            <pc:sldMk cId="2842270727" sldId="259"/>
            <ac:picMk id="10" creationId="{DE92BDDF-44EB-70C5-17B8-4AAD4A166312}"/>
          </ac:picMkLst>
        </pc:picChg>
      </pc:sldChg>
      <pc:sldChg chg="addSp modSp mod">
        <pc:chgData name="Anuj Gupta" userId="36bbb2b4-1fff-447a-b83c-aad047bf7c41" providerId="ADAL" clId="{4D335406-6C37-40E1-B31D-0813098D7477}" dt="2023-11-28T15:51:42.011" v="152" actId="1076"/>
        <pc:sldMkLst>
          <pc:docMk/>
          <pc:sldMk cId="80055475" sldId="260"/>
        </pc:sldMkLst>
        <pc:picChg chg="add mod">
          <ac:chgData name="Anuj Gupta" userId="36bbb2b4-1fff-447a-b83c-aad047bf7c41" providerId="ADAL" clId="{4D335406-6C37-40E1-B31D-0813098D7477}" dt="2023-11-28T15:51:21.021" v="148" actId="1076"/>
          <ac:picMkLst>
            <pc:docMk/>
            <pc:sldMk cId="80055475" sldId="260"/>
            <ac:picMk id="3" creationId="{2FA54A4C-6381-C0C8-F5AF-CD7A2702436C}"/>
          </ac:picMkLst>
        </pc:picChg>
        <pc:picChg chg="add mod">
          <ac:chgData name="Anuj Gupta" userId="36bbb2b4-1fff-447a-b83c-aad047bf7c41" providerId="ADAL" clId="{4D335406-6C37-40E1-B31D-0813098D7477}" dt="2023-11-28T15:51:32.422" v="150" actId="1076"/>
          <ac:picMkLst>
            <pc:docMk/>
            <pc:sldMk cId="80055475" sldId="260"/>
            <ac:picMk id="8" creationId="{17768913-D4D2-8517-915C-571F1AA4288B}"/>
          </ac:picMkLst>
        </pc:picChg>
        <pc:picChg chg="add mod">
          <ac:chgData name="Anuj Gupta" userId="36bbb2b4-1fff-447a-b83c-aad047bf7c41" providerId="ADAL" clId="{4D335406-6C37-40E1-B31D-0813098D7477}" dt="2023-11-28T15:51:42.011" v="152" actId="1076"/>
          <ac:picMkLst>
            <pc:docMk/>
            <pc:sldMk cId="80055475" sldId="260"/>
            <ac:picMk id="10" creationId="{E296F8ED-8DF7-EF25-3E98-9DF140D4C756}"/>
          </ac:picMkLst>
        </pc:picChg>
      </pc:sldChg>
      <pc:sldChg chg="addSp modSp mod">
        <pc:chgData name="Anuj Gupta" userId="36bbb2b4-1fff-447a-b83c-aad047bf7c41" providerId="ADAL" clId="{4D335406-6C37-40E1-B31D-0813098D7477}" dt="2023-11-28T15:52:50.415" v="161" actId="1076"/>
        <pc:sldMkLst>
          <pc:docMk/>
          <pc:sldMk cId="3559709696" sldId="261"/>
        </pc:sldMkLst>
        <pc:picChg chg="add mod">
          <ac:chgData name="Anuj Gupta" userId="36bbb2b4-1fff-447a-b83c-aad047bf7c41" providerId="ADAL" clId="{4D335406-6C37-40E1-B31D-0813098D7477}" dt="2023-11-28T15:52:20.087" v="154" actId="1076"/>
          <ac:picMkLst>
            <pc:docMk/>
            <pc:sldMk cId="3559709696" sldId="261"/>
            <ac:picMk id="3" creationId="{6676453F-0731-1235-486C-EA259E469FBE}"/>
          </ac:picMkLst>
        </pc:picChg>
        <pc:picChg chg="mod">
          <ac:chgData name="Anuj Gupta" userId="36bbb2b4-1fff-447a-b83c-aad047bf7c41" providerId="ADAL" clId="{4D335406-6C37-40E1-B31D-0813098D7477}" dt="2023-11-28T15:52:48.335" v="160" actId="1076"/>
          <ac:picMkLst>
            <pc:docMk/>
            <pc:sldMk cId="3559709696" sldId="261"/>
            <ac:picMk id="4" creationId="{55F4C957-D209-2D7D-9E0F-7863A5DB0AF4}"/>
          </ac:picMkLst>
        </pc:picChg>
        <pc:picChg chg="mod">
          <ac:chgData name="Anuj Gupta" userId="36bbb2b4-1fff-447a-b83c-aad047bf7c41" providerId="ADAL" clId="{4D335406-6C37-40E1-B31D-0813098D7477}" dt="2023-11-28T15:52:46.554" v="159" actId="1076"/>
          <ac:picMkLst>
            <pc:docMk/>
            <pc:sldMk cId="3559709696" sldId="261"/>
            <ac:picMk id="5" creationId="{AAB78266-F673-5B4C-7050-D14F3291AA96}"/>
          </ac:picMkLst>
        </pc:picChg>
        <pc:picChg chg="mod">
          <ac:chgData name="Anuj Gupta" userId="36bbb2b4-1fff-447a-b83c-aad047bf7c41" providerId="ADAL" clId="{4D335406-6C37-40E1-B31D-0813098D7477}" dt="2023-11-28T15:52:50.415" v="161" actId="1076"/>
          <ac:picMkLst>
            <pc:docMk/>
            <pc:sldMk cId="3559709696" sldId="261"/>
            <ac:picMk id="6" creationId="{E3FCAE2E-5C1B-F37D-A2F5-58103A13C1B6}"/>
          </ac:picMkLst>
        </pc:picChg>
        <pc:picChg chg="add mod">
          <ac:chgData name="Anuj Gupta" userId="36bbb2b4-1fff-447a-b83c-aad047bf7c41" providerId="ADAL" clId="{4D335406-6C37-40E1-B31D-0813098D7477}" dt="2023-11-28T15:52:32.799" v="156" actId="1076"/>
          <ac:picMkLst>
            <pc:docMk/>
            <pc:sldMk cId="3559709696" sldId="261"/>
            <ac:picMk id="8" creationId="{6C6BE55A-D1A8-8EB4-F794-094FC055829C}"/>
          </ac:picMkLst>
        </pc:picChg>
        <pc:picChg chg="add mod">
          <ac:chgData name="Anuj Gupta" userId="36bbb2b4-1fff-447a-b83c-aad047bf7c41" providerId="ADAL" clId="{4D335406-6C37-40E1-B31D-0813098D7477}" dt="2023-11-28T15:52:43.335" v="158" actId="1076"/>
          <ac:picMkLst>
            <pc:docMk/>
            <pc:sldMk cId="3559709696" sldId="261"/>
            <ac:picMk id="10" creationId="{73EC855B-BAAF-B357-0410-CE4943D3A160}"/>
          </ac:picMkLst>
        </pc:picChg>
      </pc:sldChg>
      <pc:sldChg chg="addSp modSp mod">
        <pc:chgData name="Anuj Gupta" userId="36bbb2b4-1fff-447a-b83c-aad047bf7c41" providerId="ADAL" clId="{4D335406-6C37-40E1-B31D-0813098D7477}" dt="2023-11-28T15:48:06.802" v="129" actId="1076"/>
        <pc:sldMkLst>
          <pc:docMk/>
          <pc:sldMk cId="532837824" sldId="262"/>
        </pc:sldMkLst>
        <pc:picChg chg="add mod">
          <ac:chgData name="Anuj Gupta" userId="36bbb2b4-1fff-447a-b83c-aad047bf7c41" providerId="ADAL" clId="{4D335406-6C37-40E1-B31D-0813098D7477}" dt="2023-11-28T15:47:51.173" v="125" actId="1076"/>
          <ac:picMkLst>
            <pc:docMk/>
            <pc:sldMk cId="532837824" sldId="262"/>
            <ac:picMk id="3" creationId="{708DCE6D-AE09-B1E4-A106-5000D88EAA1D}"/>
          </ac:picMkLst>
        </pc:picChg>
        <pc:picChg chg="add mod">
          <ac:chgData name="Anuj Gupta" userId="36bbb2b4-1fff-447a-b83c-aad047bf7c41" providerId="ADAL" clId="{4D335406-6C37-40E1-B31D-0813098D7477}" dt="2023-11-28T15:47:59.289" v="127" actId="1076"/>
          <ac:picMkLst>
            <pc:docMk/>
            <pc:sldMk cId="532837824" sldId="262"/>
            <ac:picMk id="8" creationId="{2C705BC6-4F36-5FA3-0EF9-99D7F21DD715}"/>
          </ac:picMkLst>
        </pc:picChg>
        <pc:picChg chg="add mod">
          <ac:chgData name="Anuj Gupta" userId="36bbb2b4-1fff-447a-b83c-aad047bf7c41" providerId="ADAL" clId="{4D335406-6C37-40E1-B31D-0813098D7477}" dt="2023-11-28T15:48:06.802" v="129" actId="1076"/>
          <ac:picMkLst>
            <pc:docMk/>
            <pc:sldMk cId="532837824" sldId="262"/>
            <ac:picMk id="10" creationId="{20D28327-53A0-1783-4A5B-F6ED6EC86AC8}"/>
          </ac:picMkLst>
        </pc:picChg>
      </pc:sldChg>
      <pc:sldChg chg="addSp modSp mod">
        <pc:chgData name="Anuj Gupta" userId="36bbb2b4-1fff-447a-b83c-aad047bf7c41" providerId="ADAL" clId="{4D335406-6C37-40E1-B31D-0813098D7477}" dt="2023-11-28T15:47:34.430" v="123" actId="1076"/>
        <pc:sldMkLst>
          <pc:docMk/>
          <pc:sldMk cId="715332042" sldId="263"/>
        </pc:sldMkLst>
        <pc:picChg chg="add mod">
          <ac:chgData name="Anuj Gupta" userId="36bbb2b4-1fff-447a-b83c-aad047bf7c41" providerId="ADAL" clId="{4D335406-6C37-40E1-B31D-0813098D7477}" dt="2023-11-28T15:47:09.765" v="119" actId="1076"/>
          <ac:picMkLst>
            <pc:docMk/>
            <pc:sldMk cId="715332042" sldId="263"/>
            <ac:picMk id="3" creationId="{5C4919B1-CC13-BB90-CFDF-2B2329F90969}"/>
          </ac:picMkLst>
        </pc:picChg>
        <pc:picChg chg="mod modCrop">
          <ac:chgData name="Anuj Gupta" userId="36bbb2b4-1fff-447a-b83c-aad047bf7c41" providerId="ADAL" clId="{4D335406-6C37-40E1-B31D-0813098D7477}" dt="2023-11-28T15:46:00.015" v="117" actId="732"/>
          <ac:picMkLst>
            <pc:docMk/>
            <pc:sldMk cId="715332042" sldId="263"/>
            <ac:picMk id="5" creationId="{C4691208-7C2B-95E5-CC60-ADC929C3F3EF}"/>
          </ac:picMkLst>
        </pc:picChg>
        <pc:picChg chg="mod">
          <ac:chgData name="Anuj Gupta" userId="36bbb2b4-1fff-447a-b83c-aad047bf7c41" providerId="ADAL" clId="{4D335406-6C37-40E1-B31D-0813098D7477}" dt="2023-11-28T15:45:44.913" v="112" actId="1076"/>
          <ac:picMkLst>
            <pc:docMk/>
            <pc:sldMk cId="715332042" sldId="263"/>
            <ac:picMk id="6" creationId="{128C0EB7-3D06-C18F-53B3-28A340B9DECD}"/>
          </ac:picMkLst>
        </pc:picChg>
        <pc:picChg chg="add mod">
          <ac:chgData name="Anuj Gupta" userId="36bbb2b4-1fff-447a-b83c-aad047bf7c41" providerId="ADAL" clId="{4D335406-6C37-40E1-B31D-0813098D7477}" dt="2023-11-28T15:47:24.177" v="121" actId="1076"/>
          <ac:picMkLst>
            <pc:docMk/>
            <pc:sldMk cId="715332042" sldId="263"/>
            <ac:picMk id="8" creationId="{3C4E7375-2E4C-4229-13AB-939349C81DA3}"/>
          </ac:picMkLst>
        </pc:picChg>
        <pc:picChg chg="add mod">
          <ac:chgData name="Anuj Gupta" userId="36bbb2b4-1fff-447a-b83c-aad047bf7c41" providerId="ADAL" clId="{4D335406-6C37-40E1-B31D-0813098D7477}" dt="2023-11-28T15:47:34.430" v="123" actId="1076"/>
          <ac:picMkLst>
            <pc:docMk/>
            <pc:sldMk cId="715332042" sldId="263"/>
            <ac:picMk id="10" creationId="{F07207E8-0CAE-39BF-3218-89E7EC5776EF}"/>
          </ac:picMkLst>
        </pc:picChg>
      </pc:sldChg>
      <pc:sldChg chg="addSp modSp mod">
        <pc:chgData name="Anuj Gupta" userId="36bbb2b4-1fff-447a-b83c-aad047bf7c41" providerId="ADAL" clId="{4D335406-6C37-40E1-B31D-0813098D7477}" dt="2023-11-28T15:31:39.286" v="45" actId="1076"/>
        <pc:sldMkLst>
          <pc:docMk/>
          <pc:sldMk cId="690195824" sldId="264"/>
        </pc:sldMkLst>
        <pc:picChg chg="add mod">
          <ac:chgData name="Anuj Gupta" userId="36bbb2b4-1fff-447a-b83c-aad047bf7c41" providerId="ADAL" clId="{4D335406-6C37-40E1-B31D-0813098D7477}" dt="2023-11-28T15:31:19.385" v="41" actId="1076"/>
          <ac:picMkLst>
            <pc:docMk/>
            <pc:sldMk cId="690195824" sldId="264"/>
            <ac:picMk id="3" creationId="{010C4C74-7CD6-F2AB-D2ED-7AF8E9D55EAB}"/>
          </ac:picMkLst>
        </pc:picChg>
        <pc:picChg chg="mod modCrop">
          <ac:chgData name="Anuj Gupta" userId="36bbb2b4-1fff-447a-b83c-aad047bf7c41" providerId="ADAL" clId="{4D335406-6C37-40E1-B31D-0813098D7477}" dt="2023-11-28T15:30:03.500" v="37" actId="1076"/>
          <ac:picMkLst>
            <pc:docMk/>
            <pc:sldMk cId="690195824" sldId="264"/>
            <ac:picMk id="4" creationId="{4208CA13-9B28-7857-ED48-9F8D08818686}"/>
          </ac:picMkLst>
        </pc:picChg>
        <pc:picChg chg="mod modCrop">
          <ac:chgData name="Anuj Gupta" userId="36bbb2b4-1fff-447a-b83c-aad047bf7c41" providerId="ADAL" clId="{4D335406-6C37-40E1-B31D-0813098D7477}" dt="2023-11-28T15:30:04.866" v="38" actId="1076"/>
          <ac:picMkLst>
            <pc:docMk/>
            <pc:sldMk cId="690195824" sldId="264"/>
            <ac:picMk id="5" creationId="{1DB527B7-C30B-763B-1257-B4211205EBFB}"/>
          </ac:picMkLst>
        </pc:picChg>
        <pc:picChg chg="mod modCrop">
          <ac:chgData name="Anuj Gupta" userId="36bbb2b4-1fff-447a-b83c-aad047bf7c41" providerId="ADAL" clId="{4D335406-6C37-40E1-B31D-0813098D7477}" dt="2023-11-28T15:30:08.975" v="39" actId="1076"/>
          <ac:picMkLst>
            <pc:docMk/>
            <pc:sldMk cId="690195824" sldId="264"/>
            <ac:picMk id="6" creationId="{65E1580E-34B7-281A-4C97-D7DDD271E65E}"/>
          </ac:picMkLst>
        </pc:picChg>
        <pc:picChg chg="add mod">
          <ac:chgData name="Anuj Gupta" userId="36bbb2b4-1fff-447a-b83c-aad047bf7c41" providerId="ADAL" clId="{4D335406-6C37-40E1-B31D-0813098D7477}" dt="2023-11-28T15:31:29.682" v="43" actId="1076"/>
          <ac:picMkLst>
            <pc:docMk/>
            <pc:sldMk cId="690195824" sldId="264"/>
            <ac:picMk id="8" creationId="{00B0381F-5233-6C7A-2F55-FC28142A68A9}"/>
          </ac:picMkLst>
        </pc:picChg>
        <pc:picChg chg="add mod">
          <ac:chgData name="Anuj Gupta" userId="36bbb2b4-1fff-447a-b83c-aad047bf7c41" providerId="ADAL" clId="{4D335406-6C37-40E1-B31D-0813098D7477}" dt="2023-11-28T15:31:39.286" v="45" actId="1076"/>
          <ac:picMkLst>
            <pc:docMk/>
            <pc:sldMk cId="690195824" sldId="264"/>
            <ac:picMk id="10" creationId="{9EEF2580-9A4D-D130-E789-28EAEC45355A}"/>
          </ac:picMkLst>
        </pc:picChg>
      </pc:sldChg>
      <pc:sldChg chg="addSp delSp modSp mod">
        <pc:chgData name="Anuj Gupta" userId="36bbb2b4-1fff-447a-b83c-aad047bf7c41" providerId="ADAL" clId="{4D335406-6C37-40E1-B31D-0813098D7477}" dt="2023-11-28T15:34:46.306" v="76" actId="1076"/>
        <pc:sldMkLst>
          <pc:docMk/>
          <pc:sldMk cId="4065476983" sldId="265"/>
        </pc:sldMkLst>
        <pc:picChg chg="add del mod">
          <ac:chgData name="Anuj Gupta" userId="36bbb2b4-1fff-447a-b83c-aad047bf7c41" providerId="ADAL" clId="{4D335406-6C37-40E1-B31D-0813098D7477}" dt="2023-11-28T15:34:18.037" v="69" actId="478"/>
          <ac:picMkLst>
            <pc:docMk/>
            <pc:sldMk cId="4065476983" sldId="265"/>
            <ac:picMk id="3" creationId="{A2AF33C0-5E8A-AE4B-B700-9E0C9358EFD4}"/>
          </ac:picMkLst>
        </pc:picChg>
        <pc:picChg chg="mod modCrop">
          <ac:chgData name="Anuj Gupta" userId="36bbb2b4-1fff-447a-b83c-aad047bf7c41" providerId="ADAL" clId="{4D335406-6C37-40E1-B31D-0813098D7477}" dt="2023-11-28T15:34:08.393" v="66" actId="1076"/>
          <ac:picMkLst>
            <pc:docMk/>
            <pc:sldMk cId="4065476983" sldId="265"/>
            <ac:picMk id="4" creationId="{C06C9333-FA5B-D7DA-234D-10E673DF1415}"/>
          </ac:picMkLst>
        </pc:picChg>
        <pc:picChg chg="mod modCrop">
          <ac:chgData name="Anuj Gupta" userId="36bbb2b4-1fff-447a-b83c-aad047bf7c41" providerId="ADAL" clId="{4D335406-6C37-40E1-B31D-0813098D7477}" dt="2023-11-28T15:34:01.325" v="65" actId="1076"/>
          <ac:picMkLst>
            <pc:docMk/>
            <pc:sldMk cId="4065476983" sldId="265"/>
            <ac:picMk id="5" creationId="{EC02B64C-E4A2-AF97-2749-698F350B0C26}"/>
          </ac:picMkLst>
        </pc:picChg>
        <pc:picChg chg="mod modCrop">
          <ac:chgData name="Anuj Gupta" userId="36bbb2b4-1fff-447a-b83c-aad047bf7c41" providerId="ADAL" clId="{4D335406-6C37-40E1-B31D-0813098D7477}" dt="2023-11-28T15:33:19.792" v="58" actId="1076"/>
          <ac:picMkLst>
            <pc:docMk/>
            <pc:sldMk cId="4065476983" sldId="265"/>
            <ac:picMk id="6" creationId="{995798B8-B842-CF43-494A-75197AC81B86}"/>
          </ac:picMkLst>
        </pc:picChg>
        <pc:picChg chg="add mod">
          <ac:chgData name="Anuj Gupta" userId="36bbb2b4-1fff-447a-b83c-aad047bf7c41" providerId="ADAL" clId="{4D335406-6C37-40E1-B31D-0813098D7477}" dt="2023-11-28T15:34:29.261" v="71" actId="1076"/>
          <ac:picMkLst>
            <pc:docMk/>
            <pc:sldMk cId="4065476983" sldId="265"/>
            <ac:picMk id="8" creationId="{3129CD84-D50B-D700-C41C-2F0F54DFEE53}"/>
          </ac:picMkLst>
        </pc:picChg>
        <pc:picChg chg="add mod">
          <ac:chgData name="Anuj Gupta" userId="36bbb2b4-1fff-447a-b83c-aad047bf7c41" providerId="ADAL" clId="{4D335406-6C37-40E1-B31D-0813098D7477}" dt="2023-11-28T15:34:37.497" v="73" actId="1076"/>
          <ac:picMkLst>
            <pc:docMk/>
            <pc:sldMk cId="4065476983" sldId="265"/>
            <ac:picMk id="10" creationId="{B80D32D4-9BDC-B616-18B1-ECBAD9A7E19E}"/>
          </ac:picMkLst>
        </pc:picChg>
        <pc:picChg chg="add mod">
          <ac:chgData name="Anuj Gupta" userId="36bbb2b4-1fff-447a-b83c-aad047bf7c41" providerId="ADAL" clId="{4D335406-6C37-40E1-B31D-0813098D7477}" dt="2023-11-28T15:34:46.306" v="76" actId="1076"/>
          <ac:picMkLst>
            <pc:docMk/>
            <pc:sldMk cId="4065476983" sldId="265"/>
            <ac:picMk id="12" creationId="{E7087F37-B065-B5FE-F62B-4F1346973195}"/>
          </ac:picMkLst>
        </pc:picChg>
      </pc:sldChg>
      <pc:sldChg chg="addSp modSp mod">
        <pc:chgData name="Anuj Gupta" userId="36bbb2b4-1fff-447a-b83c-aad047bf7c41" providerId="ADAL" clId="{4D335406-6C37-40E1-B31D-0813098D7477}" dt="2023-11-28T15:45:27.985" v="111" actId="1076"/>
        <pc:sldMkLst>
          <pc:docMk/>
          <pc:sldMk cId="3488702401" sldId="266"/>
        </pc:sldMkLst>
        <pc:picChg chg="add mod">
          <ac:chgData name="Anuj Gupta" userId="36bbb2b4-1fff-447a-b83c-aad047bf7c41" providerId="ADAL" clId="{4D335406-6C37-40E1-B31D-0813098D7477}" dt="2023-11-28T15:45:04.688" v="105" actId="1076"/>
          <ac:picMkLst>
            <pc:docMk/>
            <pc:sldMk cId="3488702401" sldId="266"/>
            <ac:picMk id="3" creationId="{123E87CD-04CD-EFDB-6958-1680218FF0A4}"/>
          </ac:picMkLst>
        </pc:picChg>
        <pc:picChg chg="mod modCrop">
          <ac:chgData name="Anuj Gupta" userId="36bbb2b4-1fff-447a-b83c-aad047bf7c41" providerId="ADAL" clId="{4D335406-6C37-40E1-B31D-0813098D7477}" dt="2023-11-28T15:38:50.580" v="103" actId="1076"/>
          <ac:picMkLst>
            <pc:docMk/>
            <pc:sldMk cId="3488702401" sldId="266"/>
            <ac:picMk id="4" creationId="{01E5A245-9E75-19AE-160A-8AFF0F709C4F}"/>
          </ac:picMkLst>
        </pc:picChg>
        <pc:picChg chg="mod modCrop">
          <ac:chgData name="Anuj Gupta" userId="36bbb2b4-1fff-447a-b83c-aad047bf7c41" providerId="ADAL" clId="{4D335406-6C37-40E1-B31D-0813098D7477}" dt="2023-11-28T15:38:15.476" v="94" actId="1076"/>
          <ac:picMkLst>
            <pc:docMk/>
            <pc:sldMk cId="3488702401" sldId="266"/>
            <ac:picMk id="5" creationId="{6DF09FD7-866E-74E3-6206-4A174B4CCB49}"/>
          </ac:picMkLst>
        </pc:picChg>
        <pc:picChg chg="mod modCrop">
          <ac:chgData name="Anuj Gupta" userId="36bbb2b4-1fff-447a-b83c-aad047bf7c41" providerId="ADAL" clId="{4D335406-6C37-40E1-B31D-0813098D7477}" dt="2023-11-28T15:38:37.651" v="101" actId="1076"/>
          <ac:picMkLst>
            <pc:docMk/>
            <pc:sldMk cId="3488702401" sldId="266"/>
            <ac:picMk id="6" creationId="{FA8BA63B-8379-35E0-F48F-5B4027369E4E}"/>
          </ac:picMkLst>
        </pc:picChg>
        <pc:picChg chg="add mod">
          <ac:chgData name="Anuj Gupta" userId="36bbb2b4-1fff-447a-b83c-aad047bf7c41" providerId="ADAL" clId="{4D335406-6C37-40E1-B31D-0813098D7477}" dt="2023-11-28T15:45:17.701" v="108" actId="1076"/>
          <ac:picMkLst>
            <pc:docMk/>
            <pc:sldMk cId="3488702401" sldId="266"/>
            <ac:picMk id="8" creationId="{C2C38D04-645B-46DD-F3C7-E15141910371}"/>
          </ac:picMkLst>
        </pc:picChg>
        <pc:picChg chg="add mod">
          <ac:chgData name="Anuj Gupta" userId="36bbb2b4-1fff-447a-b83c-aad047bf7c41" providerId="ADAL" clId="{4D335406-6C37-40E1-B31D-0813098D7477}" dt="2023-11-28T15:45:27.985" v="111" actId="1076"/>
          <ac:picMkLst>
            <pc:docMk/>
            <pc:sldMk cId="3488702401" sldId="266"/>
            <ac:picMk id="10" creationId="{EF8B7460-9158-5B9D-54C6-716C618B5638}"/>
          </ac:picMkLst>
        </pc:picChg>
      </pc:sldChg>
      <pc:sldChg chg="addSp delSp modSp new mod">
        <pc:chgData name="Anuj Gupta" userId="36bbb2b4-1fff-447a-b83c-aad047bf7c41" providerId="ADAL" clId="{4D335406-6C37-40E1-B31D-0813098D7477}" dt="2023-11-28T17:21:00.778" v="2532" actId="1076"/>
        <pc:sldMkLst>
          <pc:docMk/>
          <pc:sldMk cId="1510691411" sldId="268"/>
        </pc:sldMkLst>
        <pc:spChg chg="del">
          <ac:chgData name="Anuj Gupta" userId="36bbb2b4-1fff-447a-b83c-aad047bf7c41" providerId="ADAL" clId="{4D335406-6C37-40E1-B31D-0813098D7477}" dt="2023-11-28T15:56:53.082" v="165" actId="478"/>
          <ac:spMkLst>
            <pc:docMk/>
            <pc:sldMk cId="1510691411" sldId="268"/>
            <ac:spMk id="2" creationId="{70A0309B-7AB8-8EC5-D643-D9F10C4A11BF}"/>
          </ac:spMkLst>
        </pc:spChg>
        <pc:spChg chg="mod">
          <ac:chgData name="Anuj Gupta" userId="36bbb2b4-1fff-447a-b83c-aad047bf7c41" providerId="ADAL" clId="{4D335406-6C37-40E1-B31D-0813098D7477}" dt="2023-11-28T17:16:48.115" v="2500" actId="1076"/>
          <ac:spMkLst>
            <pc:docMk/>
            <pc:sldMk cId="1510691411" sldId="268"/>
            <ac:spMk id="2" creationId="{C6646905-349A-A434-7B5D-4F36E2F6CF72}"/>
          </ac:spMkLst>
        </pc:spChg>
        <pc:spChg chg="mod">
          <ac:chgData name="Anuj Gupta" userId="36bbb2b4-1fff-447a-b83c-aad047bf7c41" providerId="ADAL" clId="{4D335406-6C37-40E1-B31D-0813098D7477}" dt="2023-11-28T17:16:50.798" v="2501" actId="1076"/>
          <ac:spMkLst>
            <pc:docMk/>
            <pc:sldMk cId="1510691411" sldId="268"/>
            <ac:spMk id="3" creationId="{61DC97FD-1EEF-456E-40D7-E7C90BE7F100}"/>
          </ac:spMkLst>
        </pc:spChg>
        <pc:spChg chg="del">
          <ac:chgData name="Anuj Gupta" userId="36bbb2b4-1fff-447a-b83c-aad047bf7c41" providerId="ADAL" clId="{4D335406-6C37-40E1-B31D-0813098D7477}" dt="2023-11-28T15:56:56.067" v="166" actId="478"/>
          <ac:spMkLst>
            <pc:docMk/>
            <pc:sldMk cId="1510691411" sldId="268"/>
            <ac:spMk id="3" creationId="{EE4F2226-AC6E-F495-7B15-C19075157485}"/>
          </ac:spMkLst>
        </pc:spChg>
        <pc:spChg chg="mod">
          <ac:chgData name="Anuj Gupta" userId="36bbb2b4-1fff-447a-b83c-aad047bf7c41" providerId="ADAL" clId="{4D335406-6C37-40E1-B31D-0813098D7477}" dt="2023-11-28T17:16:53.092" v="2502" actId="1076"/>
          <ac:spMkLst>
            <pc:docMk/>
            <pc:sldMk cId="1510691411" sldId="268"/>
            <ac:spMk id="4" creationId="{5E9E9F75-3A49-453F-0635-0F8610236B6C}"/>
          </ac:spMkLst>
        </pc:spChg>
        <pc:spChg chg="mod">
          <ac:chgData name="Anuj Gupta" userId="36bbb2b4-1fff-447a-b83c-aad047bf7c41" providerId="ADAL" clId="{4D335406-6C37-40E1-B31D-0813098D7477}" dt="2023-11-28T17:16:55.183" v="2503" actId="1076"/>
          <ac:spMkLst>
            <pc:docMk/>
            <pc:sldMk cId="1510691411" sldId="268"/>
            <ac:spMk id="6" creationId="{6308A6DC-19F0-A74B-F6EF-E0528D2E5EF9}"/>
          </ac:spMkLst>
        </pc:spChg>
        <pc:spChg chg="add mod">
          <ac:chgData name="Anuj Gupta" userId="36bbb2b4-1fff-447a-b83c-aad047bf7c41" providerId="ADAL" clId="{4D335406-6C37-40E1-B31D-0813098D7477}" dt="2023-11-28T17:16:14.594" v="2495" actId="13822"/>
          <ac:spMkLst>
            <pc:docMk/>
            <pc:sldMk cId="1510691411" sldId="268"/>
            <ac:spMk id="8" creationId="{7105A504-678F-7CD7-2631-0273326D810F}"/>
          </ac:spMkLst>
        </pc:spChg>
        <pc:spChg chg="add mod">
          <ac:chgData name="Anuj Gupta" userId="36bbb2b4-1fff-447a-b83c-aad047bf7c41" providerId="ADAL" clId="{4D335406-6C37-40E1-B31D-0813098D7477}" dt="2023-11-28T17:16:27.376" v="2499" actId="1076"/>
          <ac:spMkLst>
            <pc:docMk/>
            <pc:sldMk cId="1510691411" sldId="268"/>
            <ac:spMk id="10" creationId="{0424EAA8-CD7F-229F-5537-1FB182ECA5DA}"/>
          </ac:spMkLst>
        </pc:spChg>
        <pc:spChg chg="add mod">
          <ac:chgData name="Anuj Gupta" userId="36bbb2b4-1fff-447a-b83c-aad047bf7c41" providerId="ADAL" clId="{4D335406-6C37-40E1-B31D-0813098D7477}" dt="2023-11-28T17:16:24.122" v="2498" actId="1076"/>
          <ac:spMkLst>
            <pc:docMk/>
            <pc:sldMk cId="1510691411" sldId="268"/>
            <ac:spMk id="12" creationId="{729AC689-CC05-1771-8FE5-AA3D9C393812}"/>
          </ac:spMkLst>
        </pc:spChg>
        <pc:spChg chg="add mod">
          <ac:chgData name="Anuj Gupta" userId="36bbb2b4-1fff-447a-b83c-aad047bf7c41" providerId="ADAL" clId="{4D335406-6C37-40E1-B31D-0813098D7477}" dt="2023-11-28T17:17:49.574" v="2505" actId="1582"/>
          <ac:spMkLst>
            <pc:docMk/>
            <pc:sldMk cId="1510691411" sldId="268"/>
            <ac:spMk id="16" creationId="{3CFB3A69-7754-80D7-7437-6DDD21AA2FEF}"/>
          </ac:spMkLst>
        </pc:spChg>
        <pc:picChg chg="add mod modCrop">
          <ac:chgData name="Anuj Gupta" userId="36bbb2b4-1fff-447a-b83c-aad047bf7c41" providerId="ADAL" clId="{4D335406-6C37-40E1-B31D-0813098D7477}" dt="2023-11-28T17:15:30.315" v="2490" actId="1076"/>
          <ac:picMkLst>
            <pc:docMk/>
            <pc:sldMk cId="1510691411" sldId="268"/>
            <ac:picMk id="5" creationId="{ADCB43B5-EDF6-272D-6EF7-0C3202CA6485}"/>
          </ac:picMkLst>
        </pc:picChg>
        <pc:picChg chg="add mod modCrop">
          <ac:chgData name="Anuj Gupta" userId="36bbb2b4-1fff-447a-b83c-aad047bf7c41" providerId="ADAL" clId="{4D335406-6C37-40E1-B31D-0813098D7477}" dt="2023-11-28T17:15:25.346" v="2488" actId="1076"/>
          <ac:picMkLst>
            <pc:docMk/>
            <pc:sldMk cId="1510691411" sldId="268"/>
            <ac:picMk id="7" creationId="{9A96CB80-CD25-07F7-C51E-D5649885B8BB}"/>
          </ac:picMkLst>
        </pc:picChg>
        <pc:picChg chg="add mod modCrop">
          <ac:chgData name="Anuj Gupta" userId="36bbb2b4-1fff-447a-b83c-aad047bf7c41" providerId="ADAL" clId="{4D335406-6C37-40E1-B31D-0813098D7477}" dt="2023-11-28T17:15:27.450" v="2489" actId="1076"/>
          <ac:picMkLst>
            <pc:docMk/>
            <pc:sldMk cId="1510691411" sldId="268"/>
            <ac:picMk id="9" creationId="{FF5CB70B-F80A-AB9E-5D0E-8E16DFFEE01D}"/>
          </ac:picMkLst>
        </pc:picChg>
        <pc:picChg chg="add mod modCrop">
          <ac:chgData name="Anuj Gupta" userId="36bbb2b4-1fff-447a-b83c-aad047bf7c41" providerId="ADAL" clId="{4D335406-6C37-40E1-B31D-0813098D7477}" dt="2023-11-28T17:21:00.778" v="2532" actId="1076"/>
          <ac:picMkLst>
            <pc:docMk/>
            <pc:sldMk cId="1510691411" sldId="268"/>
            <ac:picMk id="11" creationId="{C232CB75-EC02-7505-577F-124033DDE9AE}"/>
          </ac:picMkLst>
        </pc:picChg>
        <pc:picChg chg="add mod modCrop">
          <ac:chgData name="Anuj Gupta" userId="36bbb2b4-1fff-447a-b83c-aad047bf7c41" providerId="ADAL" clId="{4D335406-6C37-40E1-B31D-0813098D7477}" dt="2023-11-28T17:10:08.980" v="2146" actId="1076"/>
          <ac:picMkLst>
            <pc:docMk/>
            <pc:sldMk cId="1510691411" sldId="268"/>
            <ac:picMk id="13" creationId="{14D92AA8-E6FC-4108-BB37-56D50AFC35C0}"/>
          </ac:picMkLst>
        </pc:picChg>
        <pc:picChg chg="add mod modCrop">
          <ac:chgData name="Anuj Gupta" userId="36bbb2b4-1fff-447a-b83c-aad047bf7c41" providerId="ADAL" clId="{4D335406-6C37-40E1-B31D-0813098D7477}" dt="2023-11-28T17:10:13.490" v="2148" actId="1076"/>
          <ac:picMkLst>
            <pc:docMk/>
            <pc:sldMk cId="1510691411" sldId="268"/>
            <ac:picMk id="15" creationId="{6B2419B0-B077-C0FE-68C5-C5AA0DEA8618}"/>
          </ac:picMkLst>
        </pc:picChg>
      </pc:sldChg>
      <pc:sldChg chg="new del">
        <pc:chgData name="Anuj Gupta" userId="36bbb2b4-1fff-447a-b83c-aad047bf7c41" providerId="ADAL" clId="{4D335406-6C37-40E1-B31D-0813098D7477}" dt="2023-11-28T15:57:01.627" v="167" actId="47"/>
        <pc:sldMkLst>
          <pc:docMk/>
          <pc:sldMk cId="312319676" sldId="269"/>
        </pc:sldMkLst>
      </pc:sldChg>
      <pc:sldChg chg="addSp delSp modSp new mod">
        <pc:chgData name="Anuj Gupta" userId="36bbb2b4-1fff-447a-b83c-aad047bf7c41" providerId="ADAL" clId="{4D335406-6C37-40E1-B31D-0813098D7477}" dt="2023-11-28T17:54:53.844" v="2617" actId="1076"/>
        <pc:sldMkLst>
          <pc:docMk/>
          <pc:sldMk cId="2361003452" sldId="269"/>
        </pc:sldMkLst>
        <pc:spChg chg="del">
          <ac:chgData name="Anuj Gupta" userId="36bbb2b4-1fff-447a-b83c-aad047bf7c41" providerId="ADAL" clId="{4D335406-6C37-40E1-B31D-0813098D7477}" dt="2023-11-28T16:13:00.097" v="231" actId="478"/>
          <ac:spMkLst>
            <pc:docMk/>
            <pc:sldMk cId="2361003452" sldId="269"/>
            <ac:spMk id="2" creationId="{8AF96DBD-1F75-5AC3-A370-0B2CCC3BE4C8}"/>
          </ac:spMkLst>
        </pc:spChg>
        <pc:spChg chg="del">
          <ac:chgData name="Anuj Gupta" userId="36bbb2b4-1fff-447a-b83c-aad047bf7c41" providerId="ADAL" clId="{4D335406-6C37-40E1-B31D-0813098D7477}" dt="2023-11-28T16:13:02.732" v="232" actId="478"/>
          <ac:spMkLst>
            <pc:docMk/>
            <pc:sldMk cId="2361003452" sldId="269"/>
            <ac:spMk id="3" creationId="{C131060E-4E62-1731-F697-DF4E6DBB1E51}"/>
          </ac:spMkLst>
        </pc:spChg>
        <pc:spChg chg="add del mod">
          <ac:chgData name="Anuj Gupta" userId="36bbb2b4-1fff-447a-b83c-aad047bf7c41" providerId="ADAL" clId="{4D335406-6C37-40E1-B31D-0813098D7477}" dt="2023-11-28T17:19:33.508" v="2517" actId="478"/>
          <ac:spMkLst>
            <pc:docMk/>
            <pc:sldMk cId="2361003452" sldId="269"/>
            <ac:spMk id="14" creationId="{3A358739-8835-FF6E-4E95-BC75832FACF1}"/>
          </ac:spMkLst>
        </pc:spChg>
        <pc:spChg chg="add del mod">
          <ac:chgData name="Anuj Gupta" userId="36bbb2b4-1fff-447a-b83c-aad047bf7c41" providerId="ADAL" clId="{4D335406-6C37-40E1-B31D-0813098D7477}" dt="2023-11-28T17:19:38.889" v="2520" actId="478"/>
          <ac:spMkLst>
            <pc:docMk/>
            <pc:sldMk cId="2361003452" sldId="269"/>
            <ac:spMk id="15" creationId="{9B3359D0-6218-35F9-AF86-F05BD56CCD88}"/>
          </ac:spMkLst>
        </pc:spChg>
        <pc:spChg chg="add del">
          <ac:chgData name="Anuj Gupta" userId="36bbb2b4-1fff-447a-b83c-aad047bf7c41" providerId="ADAL" clId="{4D335406-6C37-40E1-B31D-0813098D7477}" dt="2023-11-28T17:19:35.168" v="2519" actId="478"/>
          <ac:spMkLst>
            <pc:docMk/>
            <pc:sldMk cId="2361003452" sldId="269"/>
            <ac:spMk id="16" creationId="{1676C2EA-8D4B-7225-1E52-4D0A2D83BFF0}"/>
          </ac:spMkLst>
        </pc:spChg>
        <pc:spChg chg="add del mod">
          <ac:chgData name="Anuj Gupta" userId="36bbb2b4-1fff-447a-b83c-aad047bf7c41" providerId="ADAL" clId="{4D335406-6C37-40E1-B31D-0813098D7477}" dt="2023-11-28T17:20:01.917" v="2524" actId="11529"/>
          <ac:spMkLst>
            <pc:docMk/>
            <pc:sldMk cId="2361003452" sldId="269"/>
            <ac:spMk id="17" creationId="{D1020074-5675-E6F0-076A-6A21A89B2E31}"/>
          </ac:spMkLst>
        </pc:spChg>
        <pc:spChg chg="add mod">
          <ac:chgData name="Anuj Gupta" userId="36bbb2b4-1fff-447a-b83c-aad047bf7c41" providerId="ADAL" clId="{4D335406-6C37-40E1-B31D-0813098D7477}" dt="2023-11-28T17:54:53.844" v="2617" actId="1076"/>
          <ac:spMkLst>
            <pc:docMk/>
            <pc:sldMk cId="2361003452" sldId="269"/>
            <ac:spMk id="18" creationId="{5CA4E7E7-D4C8-0341-2CC4-1FE2904B2670}"/>
          </ac:spMkLst>
        </pc:spChg>
        <pc:spChg chg="add mod">
          <ac:chgData name="Anuj Gupta" userId="36bbb2b4-1fff-447a-b83c-aad047bf7c41" providerId="ADAL" clId="{4D335406-6C37-40E1-B31D-0813098D7477}" dt="2023-11-28T17:54:44.210" v="2614" actId="1076"/>
          <ac:spMkLst>
            <pc:docMk/>
            <pc:sldMk cId="2361003452" sldId="269"/>
            <ac:spMk id="19" creationId="{656A0B4F-5510-A40A-FFC5-84ECFA734750}"/>
          </ac:spMkLst>
        </pc:spChg>
        <pc:spChg chg="add mod">
          <ac:chgData name="Anuj Gupta" userId="36bbb2b4-1fff-447a-b83c-aad047bf7c41" providerId="ADAL" clId="{4D335406-6C37-40E1-B31D-0813098D7477}" dt="2023-11-28T17:54:50.603" v="2616" actId="1076"/>
          <ac:spMkLst>
            <pc:docMk/>
            <pc:sldMk cId="2361003452" sldId="269"/>
            <ac:spMk id="20" creationId="{0AF596C9-E315-6E30-DECD-B586402EB5F0}"/>
          </ac:spMkLst>
        </pc:spChg>
        <pc:spChg chg="add mod">
          <ac:chgData name="Anuj Gupta" userId="36bbb2b4-1fff-447a-b83c-aad047bf7c41" providerId="ADAL" clId="{4D335406-6C37-40E1-B31D-0813098D7477}" dt="2023-11-28T17:54:40.705" v="2613" actId="1076"/>
          <ac:spMkLst>
            <pc:docMk/>
            <pc:sldMk cId="2361003452" sldId="269"/>
            <ac:spMk id="21" creationId="{D6C9035D-5695-6ED3-B0B2-718B736F95D3}"/>
          </ac:spMkLst>
        </pc:spChg>
        <pc:spChg chg="add mod">
          <ac:chgData name="Anuj Gupta" userId="36bbb2b4-1fff-447a-b83c-aad047bf7c41" providerId="ADAL" clId="{4D335406-6C37-40E1-B31D-0813098D7477}" dt="2023-11-28T17:54:34.875" v="2611" actId="1076"/>
          <ac:spMkLst>
            <pc:docMk/>
            <pc:sldMk cId="2361003452" sldId="269"/>
            <ac:spMk id="22" creationId="{5C6695E2-DA01-8D10-4F63-94BB906C5919}"/>
          </ac:spMkLst>
        </pc:spChg>
        <pc:picChg chg="add mod">
          <ac:chgData name="Anuj Gupta" userId="36bbb2b4-1fff-447a-b83c-aad047bf7c41" providerId="ADAL" clId="{4D335406-6C37-40E1-B31D-0813098D7477}" dt="2023-11-28T17:54:46.418" v="2615" actId="1076"/>
          <ac:picMkLst>
            <pc:docMk/>
            <pc:sldMk cId="2361003452" sldId="269"/>
            <ac:picMk id="5" creationId="{9DC126F5-EE8F-3ED1-025B-11C29CE2EF8B}"/>
          </ac:picMkLst>
        </pc:picChg>
        <pc:picChg chg="add del mod">
          <ac:chgData name="Anuj Gupta" userId="36bbb2b4-1fff-447a-b83c-aad047bf7c41" providerId="ADAL" clId="{4D335406-6C37-40E1-B31D-0813098D7477}" dt="2023-11-28T16:13:55.597" v="241" actId="478"/>
          <ac:picMkLst>
            <pc:docMk/>
            <pc:sldMk cId="2361003452" sldId="269"/>
            <ac:picMk id="7" creationId="{F096C431-6EB1-83DD-3556-36AAF28A9CBE}"/>
          </ac:picMkLst>
        </pc:picChg>
        <pc:picChg chg="add del mod">
          <ac:chgData name="Anuj Gupta" userId="36bbb2b4-1fff-447a-b83c-aad047bf7c41" providerId="ADAL" clId="{4D335406-6C37-40E1-B31D-0813098D7477}" dt="2023-11-28T16:13:53.651" v="240" actId="478"/>
          <ac:picMkLst>
            <pc:docMk/>
            <pc:sldMk cId="2361003452" sldId="269"/>
            <ac:picMk id="9" creationId="{9CA40073-0387-CBF9-DA52-1C4F049CF1B5}"/>
          </ac:picMkLst>
        </pc:picChg>
        <pc:picChg chg="add mod">
          <ac:chgData name="Anuj Gupta" userId="36bbb2b4-1fff-447a-b83c-aad047bf7c41" providerId="ADAL" clId="{4D335406-6C37-40E1-B31D-0813098D7477}" dt="2023-11-28T17:54:37.200" v="2612" actId="1076"/>
          <ac:picMkLst>
            <pc:docMk/>
            <pc:sldMk cId="2361003452" sldId="269"/>
            <ac:picMk id="11" creationId="{B144CAD6-D52B-FE86-E697-3A0C1AC8BEA3}"/>
          </ac:picMkLst>
        </pc:picChg>
        <pc:picChg chg="add mod">
          <ac:chgData name="Anuj Gupta" userId="36bbb2b4-1fff-447a-b83c-aad047bf7c41" providerId="ADAL" clId="{4D335406-6C37-40E1-B31D-0813098D7477}" dt="2023-11-28T17:54:29.507" v="2610" actId="1076"/>
          <ac:picMkLst>
            <pc:docMk/>
            <pc:sldMk cId="2361003452" sldId="269"/>
            <ac:picMk id="13" creationId="{5CFCF451-9E20-C820-061D-DEB9B055C8C3}"/>
          </ac:picMkLst>
        </pc:picChg>
      </pc:sldChg>
      <pc:sldChg chg="addSp delSp modSp new mod ord">
        <pc:chgData name="Anuj Gupta" userId="36bbb2b4-1fff-447a-b83c-aad047bf7c41" providerId="ADAL" clId="{4D335406-6C37-40E1-B31D-0813098D7477}" dt="2023-11-28T17:53:57.091" v="2606" actId="1076"/>
        <pc:sldMkLst>
          <pc:docMk/>
          <pc:sldMk cId="401503206" sldId="270"/>
        </pc:sldMkLst>
        <pc:spChg chg="del">
          <ac:chgData name="Anuj Gupta" userId="36bbb2b4-1fff-447a-b83c-aad047bf7c41" providerId="ADAL" clId="{4D335406-6C37-40E1-B31D-0813098D7477}" dt="2023-11-28T16:14:49.385" v="250" actId="478"/>
          <ac:spMkLst>
            <pc:docMk/>
            <pc:sldMk cId="401503206" sldId="270"/>
            <ac:spMk id="2" creationId="{D2BD0DA5-FD44-B06D-B3BB-4F209029FFC3}"/>
          </ac:spMkLst>
        </pc:spChg>
        <pc:spChg chg="del">
          <ac:chgData name="Anuj Gupta" userId="36bbb2b4-1fff-447a-b83c-aad047bf7c41" providerId="ADAL" clId="{4D335406-6C37-40E1-B31D-0813098D7477}" dt="2023-11-28T16:14:51.559" v="251" actId="478"/>
          <ac:spMkLst>
            <pc:docMk/>
            <pc:sldMk cId="401503206" sldId="270"/>
            <ac:spMk id="3" creationId="{80406FE3-2862-6B83-FC8E-60F84295781A}"/>
          </ac:spMkLst>
        </pc:spChg>
        <pc:spChg chg="add mod">
          <ac:chgData name="Anuj Gupta" userId="36bbb2b4-1fff-447a-b83c-aad047bf7c41" providerId="ADAL" clId="{4D335406-6C37-40E1-B31D-0813098D7477}" dt="2023-11-28T17:53:16.325" v="2602" actId="1076"/>
          <ac:spMkLst>
            <pc:docMk/>
            <pc:sldMk cId="401503206" sldId="270"/>
            <ac:spMk id="8" creationId="{18792F59-69EE-8C4A-E887-01F4FEBE0C99}"/>
          </ac:spMkLst>
        </pc:spChg>
        <pc:spChg chg="add mod">
          <ac:chgData name="Anuj Gupta" userId="36bbb2b4-1fff-447a-b83c-aad047bf7c41" providerId="ADAL" clId="{4D335406-6C37-40E1-B31D-0813098D7477}" dt="2023-11-28T17:53:57.091" v="2606" actId="1076"/>
          <ac:spMkLst>
            <pc:docMk/>
            <pc:sldMk cId="401503206" sldId="270"/>
            <ac:spMk id="11" creationId="{184ABE6D-F32B-FEB0-BC89-FDC35EFC2187}"/>
          </ac:spMkLst>
        </pc:spChg>
        <pc:spChg chg="add mod">
          <ac:chgData name="Anuj Gupta" userId="36bbb2b4-1fff-447a-b83c-aad047bf7c41" providerId="ADAL" clId="{4D335406-6C37-40E1-B31D-0813098D7477}" dt="2023-11-28T17:53:53.108" v="2605" actId="1076"/>
          <ac:spMkLst>
            <pc:docMk/>
            <pc:sldMk cId="401503206" sldId="270"/>
            <ac:spMk id="12" creationId="{A94D8389-8FEF-F100-EFB0-DBDE76397DCB}"/>
          </ac:spMkLst>
        </pc:spChg>
        <pc:picChg chg="add mod">
          <ac:chgData name="Anuj Gupta" userId="36bbb2b4-1fff-447a-b83c-aad047bf7c41" providerId="ADAL" clId="{4D335406-6C37-40E1-B31D-0813098D7477}" dt="2023-11-28T17:53:12.080" v="2600" actId="1076"/>
          <ac:picMkLst>
            <pc:docMk/>
            <pc:sldMk cId="401503206" sldId="270"/>
            <ac:picMk id="5" creationId="{C09923CA-A66A-6CC3-FBBE-E66EB84DE571}"/>
          </ac:picMkLst>
        </pc:picChg>
        <pc:picChg chg="add mod">
          <ac:chgData name="Anuj Gupta" userId="36bbb2b4-1fff-447a-b83c-aad047bf7c41" providerId="ADAL" clId="{4D335406-6C37-40E1-B31D-0813098D7477}" dt="2023-11-28T17:53:13.792" v="2601" actId="1076"/>
          <ac:picMkLst>
            <pc:docMk/>
            <pc:sldMk cId="401503206" sldId="270"/>
            <ac:picMk id="7" creationId="{05B21177-6834-CD31-3FE9-194521D96989}"/>
          </ac:picMkLst>
        </pc:picChg>
        <pc:picChg chg="add del mod">
          <ac:chgData name="Anuj Gupta" userId="36bbb2b4-1fff-447a-b83c-aad047bf7c41" providerId="ADAL" clId="{4D335406-6C37-40E1-B31D-0813098D7477}" dt="2023-11-28T17:25:49.621" v="2554" actId="21"/>
          <ac:picMkLst>
            <pc:docMk/>
            <pc:sldMk cId="401503206" sldId="270"/>
            <ac:picMk id="10" creationId="{E4B78D0A-FB19-7D17-BE16-976912C6218F}"/>
          </ac:picMkLst>
        </pc:picChg>
      </pc:sldChg>
      <pc:sldChg chg="new del">
        <pc:chgData name="Anuj Gupta" userId="36bbb2b4-1fff-447a-b83c-aad047bf7c41" providerId="ADAL" clId="{4D335406-6C37-40E1-B31D-0813098D7477}" dt="2023-11-28T15:57:03.929" v="168" actId="47"/>
        <pc:sldMkLst>
          <pc:docMk/>
          <pc:sldMk cId="2110467112" sldId="270"/>
        </pc:sldMkLst>
      </pc:sldChg>
      <pc:sldChg chg="addSp delSp modSp new mod">
        <pc:chgData name="Anuj Gupta" userId="36bbb2b4-1fff-447a-b83c-aad047bf7c41" providerId="ADAL" clId="{4D335406-6C37-40E1-B31D-0813098D7477}" dt="2023-11-28T17:22:25.540" v="2551" actId="1076"/>
        <pc:sldMkLst>
          <pc:docMk/>
          <pc:sldMk cId="904310530" sldId="271"/>
        </pc:sldMkLst>
        <pc:spChg chg="del">
          <ac:chgData name="Anuj Gupta" userId="36bbb2b4-1fff-447a-b83c-aad047bf7c41" providerId="ADAL" clId="{4D335406-6C37-40E1-B31D-0813098D7477}" dt="2023-11-28T16:15:29.725" v="257" actId="478"/>
          <ac:spMkLst>
            <pc:docMk/>
            <pc:sldMk cId="904310530" sldId="271"/>
            <ac:spMk id="2" creationId="{9252FFAF-9232-BB2F-1EFA-31A89DAA8528}"/>
          </ac:spMkLst>
        </pc:spChg>
        <pc:spChg chg="del">
          <ac:chgData name="Anuj Gupta" userId="36bbb2b4-1fff-447a-b83c-aad047bf7c41" providerId="ADAL" clId="{4D335406-6C37-40E1-B31D-0813098D7477}" dt="2023-11-28T16:15:31.943" v="258" actId="478"/>
          <ac:spMkLst>
            <pc:docMk/>
            <pc:sldMk cId="904310530" sldId="271"/>
            <ac:spMk id="3" creationId="{4C346C49-1BB5-E066-942C-3C7D5C0D481B}"/>
          </ac:spMkLst>
        </pc:spChg>
        <pc:spChg chg="add mod">
          <ac:chgData name="Anuj Gupta" userId="36bbb2b4-1fff-447a-b83c-aad047bf7c41" providerId="ADAL" clId="{4D335406-6C37-40E1-B31D-0813098D7477}" dt="2023-11-28T17:22:13.768" v="2547" actId="1076"/>
          <ac:spMkLst>
            <pc:docMk/>
            <pc:sldMk cId="904310530" sldId="271"/>
            <ac:spMk id="10" creationId="{FEA35043-EEA2-D9DB-2CED-F7ED91657574}"/>
          </ac:spMkLst>
        </pc:spChg>
        <pc:spChg chg="add mod">
          <ac:chgData name="Anuj Gupta" userId="36bbb2b4-1fff-447a-b83c-aad047bf7c41" providerId="ADAL" clId="{4D335406-6C37-40E1-B31D-0813098D7477}" dt="2023-11-28T17:22:20.786" v="2550" actId="1076"/>
          <ac:spMkLst>
            <pc:docMk/>
            <pc:sldMk cId="904310530" sldId="271"/>
            <ac:spMk id="11" creationId="{24280E6E-EF71-E76C-6661-25D1FC747878}"/>
          </ac:spMkLst>
        </pc:spChg>
        <pc:picChg chg="add mod modCrop">
          <ac:chgData name="Anuj Gupta" userId="36bbb2b4-1fff-447a-b83c-aad047bf7c41" providerId="ADAL" clId="{4D335406-6C37-40E1-B31D-0813098D7477}" dt="2023-11-28T17:21:56.881" v="2540" actId="1076"/>
          <ac:picMkLst>
            <pc:docMk/>
            <pc:sldMk cId="904310530" sldId="271"/>
            <ac:picMk id="5" creationId="{C6086029-AC02-2965-D3CD-24ED98A19BA8}"/>
          </ac:picMkLst>
        </pc:picChg>
        <pc:picChg chg="add mod modCrop">
          <ac:chgData name="Anuj Gupta" userId="36bbb2b4-1fff-447a-b83c-aad047bf7c41" providerId="ADAL" clId="{4D335406-6C37-40E1-B31D-0813098D7477}" dt="2023-11-28T17:22:15.432" v="2548" actId="1076"/>
          <ac:picMkLst>
            <pc:docMk/>
            <pc:sldMk cId="904310530" sldId="271"/>
            <ac:picMk id="7" creationId="{18951CC1-4A9E-FB22-B4BA-D8516CA9EBAD}"/>
          </ac:picMkLst>
        </pc:picChg>
        <pc:picChg chg="add mod modCrop">
          <ac:chgData name="Anuj Gupta" userId="36bbb2b4-1fff-447a-b83c-aad047bf7c41" providerId="ADAL" clId="{4D335406-6C37-40E1-B31D-0813098D7477}" dt="2023-11-28T17:22:25.540" v="2551" actId="1076"/>
          <ac:picMkLst>
            <pc:docMk/>
            <pc:sldMk cId="904310530" sldId="271"/>
            <ac:picMk id="9" creationId="{46D3BAF9-28E8-A00C-6573-C7DA04C9F0E4}"/>
          </ac:picMkLst>
        </pc:picChg>
      </pc:sldChg>
      <pc:sldChg chg="addSp delSp modSp new mod ord">
        <pc:chgData name="Anuj Gupta" userId="36bbb2b4-1fff-447a-b83c-aad047bf7c41" providerId="ADAL" clId="{4D335406-6C37-40E1-B31D-0813098D7477}" dt="2023-11-28T17:13:37.398" v="2410"/>
        <pc:sldMkLst>
          <pc:docMk/>
          <pc:sldMk cId="4289144807" sldId="272"/>
        </pc:sldMkLst>
        <pc:spChg chg="del">
          <ac:chgData name="Anuj Gupta" userId="36bbb2b4-1fff-447a-b83c-aad047bf7c41" providerId="ADAL" clId="{4D335406-6C37-40E1-B31D-0813098D7477}" dt="2023-11-28T16:27:45.492" v="280" actId="478"/>
          <ac:spMkLst>
            <pc:docMk/>
            <pc:sldMk cId="4289144807" sldId="272"/>
            <ac:spMk id="2" creationId="{D6B49A4D-AFDE-4C05-A643-FBB696DF117F}"/>
          </ac:spMkLst>
        </pc:spChg>
        <pc:spChg chg="del">
          <ac:chgData name="Anuj Gupta" userId="36bbb2b4-1fff-447a-b83c-aad047bf7c41" providerId="ADAL" clId="{4D335406-6C37-40E1-B31D-0813098D7477}" dt="2023-11-28T16:27:49.549" v="281" actId="478"/>
          <ac:spMkLst>
            <pc:docMk/>
            <pc:sldMk cId="4289144807" sldId="272"/>
            <ac:spMk id="3" creationId="{E4380013-DA9A-782E-87E8-F0BB674270B1}"/>
          </ac:spMkLst>
        </pc:spChg>
        <pc:picChg chg="add mod">
          <ac:chgData name="Anuj Gupta" userId="36bbb2b4-1fff-447a-b83c-aad047bf7c41" providerId="ADAL" clId="{4D335406-6C37-40E1-B31D-0813098D7477}" dt="2023-11-28T16:27:56.246" v="286" actId="1076"/>
          <ac:picMkLst>
            <pc:docMk/>
            <pc:sldMk cId="4289144807" sldId="272"/>
            <ac:picMk id="5" creationId="{8B6213BA-8A43-7E65-F28F-DFDCAB85C75B}"/>
          </ac:picMkLst>
        </pc:picChg>
        <pc:picChg chg="add mod">
          <ac:chgData name="Anuj Gupta" userId="36bbb2b4-1fff-447a-b83c-aad047bf7c41" providerId="ADAL" clId="{4D335406-6C37-40E1-B31D-0813098D7477}" dt="2023-11-28T16:27:54.249" v="285" actId="1076"/>
          <ac:picMkLst>
            <pc:docMk/>
            <pc:sldMk cId="4289144807" sldId="272"/>
            <ac:picMk id="7" creationId="{584FD359-C033-6847-073F-828959795386}"/>
          </ac:picMkLst>
        </pc:picChg>
        <pc:picChg chg="add mod">
          <ac:chgData name="Anuj Gupta" userId="36bbb2b4-1fff-447a-b83c-aad047bf7c41" providerId="ADAL" clId="{4D335406-6C37-40E1-B31D-0813098D7477}" dt="2023-11-28T16:27:53.498" v="284" actId="1076"/>
          <ac:picMkLst>
            <pc:docMk/>
            <pc:sldMk cId="4289144807" sldId="272"/>
            <ac:picMk id="9" creationId="{27608905-D1A2-C98B-F7DC-B94451F17303}"/>
          </ac:picMkLst>
        </pc:picChg>
        <pc:picChg chg="add mod">
          <ac:chgData name="Anuj Gupta" userId="36bbb2b4-1fff-447a-b83c-aad047bf7c41" providerId="ADAL" clId="{4D335406-6C37-40E1-B31D-0813098D7477}" dt="2023-11-28T16:27:52.715" v="283" actId="1076"/>
          <ac:picMkLst>
            <pc:docMk/>
            <pc:sldMk cId="4289144807" sldId="272"/>
            <ac:picMk id="11" creationId="{F7B2CC80-D224-79A8-86F4-52D823AAC5E6}"/>
          </ac:picMkLst>
        </pc:picChg>
      </pc:sldChg>
      <pc:sldChg chg="modSp new mod">
        <pc:chgData name="Anuj Gupta" userId="36bbb2b4-1fff-447a-b83c-aad047bf7c41" providerId="ADAL" clId="{4D335406-6C37-40E1-B31D-0813098D7477}" dt="2023-11-28T16:29:38.067" v="307" actId="20577"/>
        <pc:sldMkLst>
          <pc:docMk/>
          <pc:sldMk cId="433796122" sldId="273"/>
        </pc:sldMkLst>
        <pc:spChg chg="mod">
          <ac:chgData name="Anuj Gupta" userId="36bbb2b4-1fff-447a-b83c-aad047bf7c41" providerId="ADAL" clId="{4D335406-6C37-40E1-B31D-0813098D7477}" dt="2023-11-28T16:29:26.562" v="303" actId="20577"/>
          <ac:spMkLst>
            <pc:docMk/>
            <pc:sldMk cId="433796122" sldId="273"/>
            <ac:spMk id="2" creationId="{72AB1EE1-C17C-A2AC-A10C-9780A7D2C657}"/>
          </ac:spMkLst>
        </pc:spChg>
        <pc:spChg chg="mod">
          <ac:chgData name="Anuj Gupta" userId="36bbb2b4-1fff-447a-b83c-aad047bf7c41" providerId="ADAL" clId="{4D335406-6C37-40E1-B31D-0813098D7477}" dt="2023-11-28T16:29:38.067" v="307" actId="20577"/>
          <ac:spMkLst>
            <pc:docMk/>
            <pc:sldMk cId="433796122" sldId="273"/>
            <ac:spMk id="3" creationId="{E51552A5-0687-6710-C41D-E5FBD146764A}"/>
          </ac:spMkLst>
        </pc:spChg>
      </pc:sldChg>
      <pc:sldChg chg="modSp mod">
        <pc:chgData name="Anuj Gupta" userId="36bbb2b4-1fff-447a-b83c-aad047bf7c41" providerId="ADAL" clId="{4D335406-6C37-40E1-B31D-0813098D7477}" dt="2023-11-28T17:04:34.934" v="2142" actId="122"/>
        <pc:sldMkLst>
          <pc:docMk/>
          <pc:sldMk cId="433796122" sldId="275"/>
        </pc:sldMkLst>
        <pc:spChg chg="mod">
          <ac:chgData name="Anuj Gupta" userId="36bbb2b4-1fff-447a-b83c-aad047bf7c41" providerId="ADAL" clId="{4D335406-6C37-40E1-B31D-0813098D7477}" dt="2023-11-28T17:04:34.934" v="2142" actId="122"/>
          <ac:spMkLst>
            <pc:docMk/>
            <pc:sldMk cId="433796122" sldId="275"/>
            <ac:spMk id="2" creationId="{72AB1EE1-C17C-A2AC-A10C-9780A7D2C657}"/>
          </ac:spMkLst>
        </pc:spChg>
        <pc:spChg chg="mod">
          <ac:chgData name="Anuj Gupta" userId="36bbb2b4-1fff-447a-b83c-aad047bf7c41" providerId="ADAL" clId="{4D335406-6C37-40E1-B31D-0813098D7477}" dt="2023-11-28T16:39:08.709" v="1158" actId="20577"/>
          <ac:spMkLst>
            <pc:docMk/>
            <pc:sldMk cId="433796122" sldId="275"/>
            <ac:spMk id="3" creationId="{E51552A5-0687-6710-C41D-E5FBD146764A}"/>
          </ac:spMkLst>
        </pc:spChg>
      </pc:sldChg>
      <pc:sldChg chg="modSp new mod">
        <pc:chgData name="Anuj Gupta" userId="36bbb2b4-1fff-447a-b83c-aad047bf7c41" providerId="ADAL" clId="{4D335406-6C37-40E1-B31D-0813098D7477}" dt="2023-11-28T17:27:35.135" v="2586" actId="20577"/>
        <pc:sldMkLst>
          <pc:docMk/>
          <pc:sldMk cId="1680592877" sldId="277"/>
        </pc:sldMkLst>
        <pc:spChg chg="mod">
          <ac:chgData name="Anuj Gupta" userId="36bbb2b4-1fff-447a-b83c-aad047bf7c41" providerId="ADAL" clId="{4D335406-6C37-40E1-B31D-0813098D7477}" dt="2023-11-28T16:39:36.101" v="1168" actId="20577"/>
          <ac:spMkLst>
            <pc:docMk/>
            <pc:sldMk cId="1680592877" sldId="277"/>
            <ac:spMk id="2" creationId="{A2D818F2-2380-2992-DFD1-F9B050BFA5A1}"/>
          </ac:spMkLst>
        </pc:spChg>
        <pc:spChg chg="mod">
          <ac:chgData name="Anuj Gupta" userId="36bbb2b4-1fff-447a-b83c-aad047bf7c41" providerId="ADAL" clId="{4D335406-6C37-40E1-B31D-0813098D7477}" dt="2023-11-28T17:27:35.135" v="2586" actId="20577"/>
          <ac:spMkLst>
            <pc:docMk/>
            <pc:sldMk cId="1680592877" sldId="277"/>
            <ac:spMk id="3" creationId="{1385AFDE-B9E8-739B-5F63-69CC14F901DF}"/>
          </ac:spMkLst>
        </pc:spChg>
      </pc:sldChg>
      <pc:sldChg chg="addSp delSp modSp new mod">
        <pc:chgData name="Anuj Gupta" userId="36bbb2b4-1fff-447a-b83c-aad047bf7c41" providerId="ADAL" clId="{4D335406-6C37-40E1-B31D-0813098D7477}" dt="2023-11-28T17:26:39.625" v="2563" actId="732"/>
        <pc:sldMkLst>
          <pc:docMk/>
          <pc:sldMk cId="3711070663" sldId="278"/>
        </pc:sldMkLst>
        <pc:spChg chg="del">
          <ac:chgData name="Anuj Gupta" userId="36bbb2b4-1fff-447a-b83c-aad047bf7c41" providerId="ADAL" clId="{4D335406-6C37-40E1-B31D-0813098D7477}" dt="2023-11-28T17:26:10.028" v="2556" actId="478"/>
          <ac:spMkLst>
            <pc:docMk/>
            <pc:sldMk cId="3711070663" sldId="278"/>
            <ac:spMk id="2" creationId="{6E6D33CE-3E85-C704-E7B0-374170999733}"/>
          </ac:spMkLst>
        </pc:spChg>
        <pc:spChg chg="del">
          <ac:chgData name="Anuj Gupta" userId="36bbb2b4-1fff-447a-b83c-aad047bf7c41" providerId="ADAL" clId="{4D335406-6C37-40E1-B31D-0813098D7477}" dt="2023-11-28T17:26:13.433" v="2557" actId="478"/>
          <ac:spMkLst>
            <pc:docMk/>
            <pc:sldMk cId="3711070663" sldId="278"/>
            <ac:spMk id="3" creationId="{DDDA402C-E1E8-4936-C16D-38545B17277C}"/>
          </ac:spMkLst>
        </pc:spChg>
        <pc:picChg chg="add mod modCrop">
          <ac:chgData name="Anuj Gupta" userId="36bbb2b4-1fff-447a-b83c-aad047bf7c41" providerId="ADAL" clId="{4D335406-6C37-40E1-B31D-0813098D7477}" dt="2023-11-28T17:26:39.625" v="2563" actId="732"/>
          <ac:picMkLst>
            <pc:docMk/>
            <pc:sldMk cId="3711070663" sldId="278"/>
            <ac:picMk id="4" creationId="{7A393046-27CD-05B2-38CE-C26351F3CE49}"/>
          </ac:picMkLst>
        </pc:picChg>
      </pc:sldChg>
      <pc:sldChg chg="addSp delSp modSp new mod ord">
        <pc:chgData name="Anuj Gupta" userId="36bbb2b4-1fff-447a-b83c-aad047bf7c41" providerId="ADAL" clId="{4D335406-6C37-40E1-B31D-0813098D7477}" dt="2023-11-28T17:51:10.094" v="2599" actId="1076"/>
        <pc:sldMkLst>
          <pc:docMk/>
          <pc:sldMk cId="2626437148" sldId="280"/>
        </pc:sldMkLst>
        <pc:spChg chg="del">
          <ac:chgData name="Anuj Gupta" userId="36bbb2b4-1fff-447a-b83c-aad047bf7c41" providerId="ADAL" clId="{4D335406-6C37-40E1-B31D-0813098D7477}" dt="2023-11-28T17:46:42.579" v="2588" actId="478"/>
          <ac:spMkLst>
            <pc:docMk/>
            <pc:sldMk cId="2626437148" sldId="280"/>
            <ac:spMk id="2" creationId="{7B8FD2A4-1530-17F3-BA88-8AB00DDCBB28}"/>
          </ac:spMkLst>
        </pc:spChg>
        <pc:spChg chg="mod">
          <ac:chgData name="Anuj Gupta" userId="36bbb2b4-1fff-447a-b83c-aad047bf7c41" providerId="ADAL" clId="{4D335406-6C37-40E1-B31D-0813098D7477}" dt="2023-11-28T17:51:10.094" v="2599" actId="1076"/>
          <ac:spMkLst>
            <pc:docMk/>
            <pc:sldMk cId="2626437148" sldId="280"/>
            <ac:spMk id="2" creationId="{B2484F4D-D91F-2038-CEFE-A79E80EE6E9E}"/>
          </ac:spMkLst>
        </pc:spChg>
        <pc:spChg chg="del">
          <ac:chgData name="Anuj Gupta" userId="36bbb2b4-1fff-447a-b83c-aad047bf7c41" providerId="ADAL" clId="{4D335406-6C37-40E1-B31D-0813098D7477}" dt="2023-11-28T17:46:44.898" v="2589" actId="478"/>
          <ac:spMkLst>
            <pc:docMk/>
            <pc:sldMk cId="2626437148" sldId="280"/>
            <ac:spMk id="3" creationId="{ED32062A-4849-013E-9A1F-025169FC1EBB}"/>
          </ac:spMkLst>
        </pc:spChg>
        <pc:picChg chg="add mod">
          <ac:chgData name="Anuj Gupta" userId="36bbb2b4-1fff-447a-b83c-aad047bf7c41" providerId="ADAL" clId="{4D335406-6C37-40E1-B31D-0813098D7477}" dt="2023-11-28T17:47:01.855" v="2596" actId="1076"/>
          <ac:picMkLst>
            <pc:docMk/>
            <pc:sldMk cId="2626437148" sldId="280"/>
            <ac:picMk id="5" creationId="{303B872F-3DDF-F06C-39D9-E5768AFF581F}"/>
          </ac:picMkLst>
        </pc:picChg>
        <pc:picChg chg="add mod">
          <ac:chgData name="Anuj Gupta" userId="36bbb2b4-1fff-447a-b83c-aad047bf7c41" providerId="ADAL" clId="{4D335406-6C37-40E1-B31D-0813098D7477}" dt="2023-11-28T17:50:24.238" v="2598" actId="1076"/>
          <ac:picMkLst>
            <pc:docMk/>
            <pc:sldMk cId="2626437148" sldId="280"/>
            <ac:picMk id="7" creationId="{38B75BB8-A0EC-961B-B419-EDB652A35678}"/>
          </ac:picMkLst>
        </pc:picChg>
      </pc:sldChg>
      <pc:sldChg chg="modSp new mod">
        <pc:chgData name="Anuj Gupta" userId="36bbb2b4-1fff-447a-b83c-aad047bf7c41" providerId="ADAL" clId="{4D335406-6C37-40E1-B31D-0813098D7477}" dt="2023-11-28T18:10:40.261" v="3502" actId="20577"/>
        <pc:sldMkLst>
          <pc:docMk/>
          <pc:sldMk cId="378397812" sldId="282"/>
        </pc:sldMkLst>
        <pc:spChg chg="mod">
          <ac:chgData name="Anuj Gupta" userId="36bbb2b4-1fff-447a-b83c-aad047bf7c41" providerId="ADAL" clId="{4D335406-6C37-40E1-B31D-0813098D7477}" dt="2023-11-28T18:01:28.097" v="2701" actId="20577"/>
          <ac:spMkLst>
            <pc:docMk/>
            <pc:sldMk cId="378397812" sldId="282"/>
            <ac:spMk id="2" creationId="{44DA203E-EF92-3469-DD5A-3E2164212257}"/>
          </ac:spMkLst>
        </pc:spChg>
        <pc:spChg chg="mod">
          <ac:chgData name="Anuj Gupta" userId="36bbb2b4-1fff-447a-b83c-aad047bf7c41" providerId="ADAL" clId="{4D335406-6C37-40E1-B31D-0813098D7477}" dt="2023-11-28T18:10:40.261" v="3502" actId="20577"/>
          <ac:spMkLst>
            <pc:docMk/>
            <pc:sldMk cId="378397812" sldId="282"/>
            <ac:spMk id="3" creationId="{1762E9D5-29FE-33DF-C1B3-3EE9DED74A23}"/>
          </ac:spMkLst>
        </pc:spChg>
      </pc:sldChg>
      <pc:sldChg chg="addSp delSp modSp new del mod">
        <pc:chgData name="Anuj Gupta" userId="36bbb2b4-1fff-447a-b83c-aad047bf7c41" providerId="ADAL" clId="{4D335406-6C37-40E1-B31D-0813098D7477}" dt="2023-11-28T18:01:01.021" v="2651" actId="2696"/>
        <pc:sldMkLst>
          <pc:docMk/>
          <pc:sldMk cId="1417189406" sldId="282"/>
        </pc:sldMkLst>
        <pc:spChg chg="del">
          <ac:chgData name="Anuj Gupta" userId="36bbb2b4-1fff-447a-b83c-aad047bf7c41" providerId="ADAL" clId="{4D335406-6C37-40E1-B31D-0813098D7477}" dt="2023-11-28T17:59:08.269" v="2619" actId="478"/>
          <ac:spMkLst>
            <pc:docMk/>
            <pc:sldMk cId="1417189406" sldId="282"/>
            <ac:spMk id="2" creationId="{9330E8A0-5B97-DEA6-7EB7-4B27F3106535}"/>
          </ac:spMkLst>
        </pc:spChg>
        <pc:spChg chg="del">
          <ac:chgData name="Anuj Gupta" userId="36bbb2b4-1fff-447a-b83c-aad047bf7c41" providerId="ADAL" clId="{4D335406-6C37-40E1-B31D-0813098D7477}" dt="2023-11-28T17:59:11.260" v="2620" actId="478"/>
          <ac:spMkLst>
            <pc:docMk/>
            <pc:sldMk cId="1417189406" sldId="282"/>
            <ac:spMk id="3" creationId="{EBEC0D2E-3E58-77E2-065C-C20E8916A923}"/>
          </ac:spMkLst>
        </pc:spChg>
        <pc:spChg chg="add mod">
          <ac:chgData name="Anuj Gupta" userId="36bbb2b4-1fff-447a-b83c-aad047bf7c41" providerId="ADAL" clId="{4D335406-6C37-40E1-B31D-0813098D7477}" dt="2023-11-28T18:00:52.282" v="2650" actId="14100"/>
          <ac:spMkLst>
            <pc:docMk/>
            <pc:sldMk cId="1417189406" sldId="282"/>
            <ac:spMk id="4" creationId="{79A8F0B9-7667-6100-66D9-4807D80BAABF}"/>
          </ac:spMkLst>
        </pc:spChg>
      </pc:sldChg>
    </pc:docChg>
  </pc:docChgLst>
  <pc:docChgLst>
    <pc:chgData name="Aditya Sanjog Kabare" userId="S::21d070009@iitb.ac.in::5eaef271-da20-4a89-8d0b-4c329395c3dc" providerId="AD" clId="Web-{1D263BE2-EAF2-E30E-5614-DB76169C6639}"/>
    <pc:docChg chg="modSld">
      <pc:chgData name="Aditya Sanjog Kabare" userId="S::21d070009@iitb.ac.in::5eaef271-da20-4a89-8d0b-4c329395c3dc" providerId="AD" clId="Web-{1D263BE2-EAF2-E30E-5614-DB76169C6639}" dt="2023-11-28T16:36:32.870" v="15" actId="14100"/>
      <pc:docMkLst>
        <pc:docMk/>
      </pc:docMkLst>
      <pc:sldChg chg="addSp modSp">
        <pc:chgData name="Aditya Sanjog Kabare" userId="S::21d070009@iitb.ac.in::5eaef271-da20-4a89-8d0b-4c329395c3dc" providerId="AD" clId="Web-{1D263BE2-EAF2-E30E-5614-DB76169C6639}" dt="2023-11-28T16:30:48.269" v="2" actId="1076"/>
        <pc:sldMkLst>
          <pc:docMk/>
          <pc:sldMk cId="1575062293" sldId="257"/>
        </pc:sldMkLst>
        <pc:picChg chg="add mod">
          <ac:chgData name="Aditya Sanjog Kabare" userId="S::21d070009@iitb.ac.in::5eaef271-da20-4a89-8d0b-4c329395c3dc" providerId="AD" clId="Web-{1D263BE2-EAF2-E30E-5614-DB76169C6639}" dt="2023-11-28T16:30:48.222" v="1" actId="1076"/>
          <ac:picMkLst>
            <pc:docMk/>
            <pc:sldMk cId="1575062293" sldId="257"/>
            <ac:picMk id="2" creationId="{94A18A01-3493-97E1-DD32-BD324D4170BD}"/>
          </ac:picMkLst>
        </pc:picChg>
        <pc:picChg chg="mod">
          <ac:chgData name="Aditya Sanjog Kabare" userId="S::21d070009@iitb.ac.in::5eaef271-da20-4a89-8d0b-4c329395c3dc" providerId="AD" clId="Web-{1D263BE2-EAF2-E30E-5614-DB76169C6639}" dt="2023-11-28T16:30:48.269" v="2" actId="1076"/>
          <ac:picMkLst>
            <pc:docMk/>
            <pc:sldMk cId="1575062293" sldId="257"/>
            <ac:picMk id="4" creationId="{0FAF8349-BABA-0441-13BE-F37C3A75A833}"/>
          </ac:picMkLst>
        </pc:picChg>
      </pc:sldChg>
      <pc:sldChg chg="addSp delSp modSp">
        <pc:chgData name="Aditya Sanjog Kabare" userId="S::21d070009@iitb.ac.in::5eaef271-da20-4a89-8d0b-4c329395c3dc" providerId="AD" clId="Web-{1D263BE2-EAF2-E30E-5614-DB76169C6639}" dt="2023-11-28T16:36:32.870" v="15" actId="14100"/>
        <pc:sldMkLst>
          <pc:docMk/>
          <pc:sldMk cId="2209234590" sldId="267"/>
        </pc:sldMkLst>
        <pc:spChg chg="mod">
          <ac:chgData name="Aditya Sanjog Kabare" userId="S::21d070009@iitb.ac.in::5eaef271-da20-4a89-8d0b-4c329395c3dc" providerId="AD" clId="Web-{1D263BE2-EAF2-E30E-5614-DB76169C6639}" dt="2023-11-28T16:36:32.870" v="15" actId="14100"/>
          <ac:spMkLst>
            <pc:docMk/>
            <pc:sldMk cId="2209234590" sldId="267"/>
            <ac:spMk id="2" creationId="{1007CA81-8BCA-B2E0-165F-7D1E97AF8FDF}"/>
          </ac:spMkLst>
        </pc:spChg>
        <pc:spChg chg="add del">
          <ac:chgData name="Aditya Sanjog Kabare" userId="S::21d070009@iitb.ac.in::5eaef271-da20-4a89-8d0b-4c329395c3dc" providerId="AD" clId="Web-{1D263BE2-EAF2-E30E-5614-DB76169C6639}" dt="2023-11-28T16:31:45.411" v="7"/>
          <ac:spMkLst>
            <pc:docMk/>
            <pc:sldMk cId="2209234590" sldId="267"/>
            <ac:spMk id="3" creationId="{A8F5E889-A61F-8B5B-E15B-47F9091C08D6}"/>
          </ac:spMkLst>
        </pc:spChg>
        <pc:graphicFrameChg chg="add del">
          <ac:chgData name="Aditya Sanjog Kabare" userId="S::21d070009@iitb.ac.in::5eaef271-da20-4a89-8d0b-4c329395c3dc" providerId="AD" clId="Web-{1D263BE2-EAF2-E30E-5614-DB76169C6639}" dt="2023-11-28T16:31:26.160" v="4"/>
          <ac:graphicFrameMkLst>
            <pc:docMk/>
            <pc:sldMk cId="2209234590" sldId="267"/>
            <ac:graphicFrameMk id="5" creationId="{0D4F211D-1F90-C887-00B9-1C736110C73F}"/>
          </ac:graphicFrameMkLst>
        </pc:graphicFrameChg>
        <pc:graphicFrameChg chg="add del">
          <ac:chgData name="Aditya Sanjog Kabare" userId="S::21d070009@iitb.ac.in::5eaef271-da20-4a89-8d0b-4c329395c3dc" providerId="AD" clId="Web-{1D263BE2-EAF2-E30E-5614-DB76169C6639}" dt="2023-11-28T16:31:45.395" v="6"/>
          <ac:graphicFrameMkLst>
            <pc:docMk/>
            <pc:sldMk cId="2209234590" sldId="267"/>
            <ac:graphicFrameMk id="6" creationId="{1312C2FD-BA70-0F96-1250-62C239323D97}"/>
          </ac:graphicFrameMkLst>
        </pc:graphicFrameChg>
        <pc:graphicFrameChg chg="add">
          <ac:chgData name="Aditya Sanjog Kabare" userId="S::21d070009@iitb.ac.in::5eaef271-da20-4a89-8d0b-4c329395c3dc" providerId="AD" clId="Web-{1D263BE2-EAF2-E30E-5614-DB76169C6639}" dt="2023-11-28T16:31:45.411" v="7"/>
          <ac:graphicFrameMkLst>
            <pc:docMk/>
            <pc:sldMk cId="2209234590" sldId="267"/>
            <ac:graphicFrameMk id="8" creationId="{A34C44CE-E6FC-0675-14AB-C43DD3EA5A32}"/>
          </ac:graphicFrameMkLst>
        </pc:graphicFrameChg>
      </pc:sldChg>
    </pc:docChg>
  </pc:docChgLst>
  <pc:docChgLst>
    <pc:chgData name="Aditya Sanjog Kabare" userId="S::21d070009@iitb.ac.in::5eaef271-da20-4a89-8d0b-4c329395c3dc" providerId="AD" clId="Web-{4255C6E8-B970-FB9C-4756-FA71268B16DB}"/>
    <pc:docChg chg="modSld">
      <pc:chgData name="Aditya Sanjog Kabare" userId="S::21d070009@iitb.ac.in::5eaef271-da20-4a89-8d0b-4c329395c3dc" providerId="AD" clId="Web-{4255C6E8-B970-FB9C-4756-FA71268B16DB}" dt="2023-11-28T16:50:11.965" v="36" actId="20577"/>
      <pc:docMkLst>
        <pc:docMk/>
      </pc:docMkLst>
      <pc:sldChg chg="modSp">
        <pc:chgData name="Aditya Sanjog Kabare" userId="S::21d070009@iitb.ac.in::5eaef271-da20-4a89-8d0b-4c329395c3dc" providerId="AD" clId="Web-{4255C6E8-B970-FB9C-4756-FA71268B16DB}" dt="2023-11-28T16:50:11.965" v="36" actId="20577"/>
        <pc:sldMkLst>
          <pc:docMk/>
          <pc:sldMk cId="2209234590" sldId="267"/>
        </pc:sldMkLst>
        <pc:graphicFrameChg chg="modGraphic">
          <ac:chgData name="Aditya Sanjog Kabare" userId="S::21d070009@iitb.ac.in::5eaef271-da20-4a89-8d0b-4c329395c3dc" providerId="AD" clId="Web-{4255C6E8-B970-FB9C-4756-FA71268B16DB}" dt="2023-11-28T16:50:11.965" v="36" actId="20577"/>
          <ac:graphicFrameMkLst>
            <pc:docMk/>
            <pc:sldMk cId="2209234590" sldId="267"/>
            <ac:graphicFrameMk id="8" creationId="{A34C44CE-E6FC-0675-14AB-C43DD3EA5A32}"/>
          </ac:graphicFrameMkLst>
        </pc:graphicFrameChg>
      </pc:sldChg>
    </pc:docChg>
  </pc:docChgLst>
  <pc:docChgLst>
    <pc:chgData name="Aditya Sanjog Kabare" userId="S::21d070009@iitb.ac.in::5eaef271-da20-4a89-8d0b-4c329395c3dc" providerId="AD" clId="Web-{6FF7625B-EE54-3094-0CB6-B655235AE1D9}"/>
    <pc:docChg chg="modSld">
      <pc:chgData name="Aditya Sanjog Kabare" userId="S::21d070009@iitb.ac.in::5eaef271-da20-4a89-8d0b-4c329395c3dc" providerId="AD" clId="Web-{6FF7625B-EE54-3094-0CB6-B655235AE1D9}" dt="2023-11-28T15:31:45.082" v="10"/>
      <pc:docMkLst>
        <pc:docMk/>
      </pc:docMkLst>
      <pc:sldChg chg="modSp">
        <pc:chgData name="Aditya Sanjog Kabare" userId="S::21d070009@iitb.ac.in::5eaef271-da20-4a89-8d0b-4c329395c3dc" providerId="AD" clId="Web-{6FF7625B-EE54-3094-0CB6-B655235AE1D9}" dt="2023-11-28T15:03:33.559" v="0" actId="1076"/>
        <pc:sldMkLst>
          <pc:docMk/>
          <pc:sldMk cId="2637050365" sldId="256"/>
        </pc:sldMkLst>
        <pc:spChg chg="mod">
          <ac:chgData name="Aditya Sanjog Kabare" userId="S::21d070009@iitb.ac.in::5eaef271-da20-4a89-8d0b-4c329395c3dc" providerId="AD" clId="Web-{6FF7625B-EE54-3094-0CB6-B655235AE1D9}" dt="2023-11-28T15:03:33.559" v="0" actId="1076"/>
          <ac:spMkLst>
            <pc:docMk/>
            <pc:sldMk cId="2637050365" sldId="256"/>
            <ac:spMk id="46" creationId="{97784B99-ADC4-BFF0-3802-92967E0DF5A2}"/>
          </ac:spMkLst>
        </pc:spChg>
      </pc:sldChg>
      <pc:sldChg chg="modSp">
        <pc:chgData name="Aditya Sanjog Kabare" userId="S::21d070009@iitb.ac.in::5eaef271-da20-4a89-8d0b-4c329395c3dc" providerId="AD" clId="Web-{6FF7625B-EE54-3094-0CB6-B655235AE1D9}" dt="2023-11-28T15:31:45.082" v="10"/>
        <pc:sldMkLst>
          <pc:docMk/>
          <pc:sldMk cId="1575062293" sldId="257"/>
        </pc:sldMkLst>
        <pc:picChg chg="mod modCrop">
          <ac:chgData name="Aditya Sanjog Kabare" userId="S::21d070009@iitb.ac.in::5eaef271-da20-4a89-8d0b-4c329395c3dc" providerId="AD" clId="Web-{6FF7625B-EE54-3094-0CB6-B655235AE1D9}" dt="2023-11-28T15:31:45.082" v="10"/>
          <ac:picMkLst>
            <pc:docMk/>
            <pc:sldMk cId="1575062293" sldId="257"/>
            <ac:picMk id="4" creationId="{0FAF8349-BABA-0441-13BE-F37C3A75A833}"/>
          </ac:picMkLst>
        </pc:picChg>
      </pc:sldChg>
    </pc:docChg>
  </pc:docChgLst>
  <pc:docChgLst>
    <pc:chgData name="Mayank Gupta" userId="26b11197-088a-4202-952e-a948b6ab1b5e" providerId="ADAL" clId="{C5580726-7264-4A14-93A0-B891D423B616}"/>
    <pc:docChg chg="undo custSel addSld delSld modSld sldOrd modMainMaster">
      <pc:chgData name="Mayank Gupta" userId="26b11197-088a-4202-952e-a948b6ab1b5e" providerId="ADAL" clId="{C5580726-7264-4A14-93A0-B891D423B616}" dt="2023-11-28T18:12:41.860" v="2319"/>
      <pc:docMkLst>
        <pc:docMk/>
      </pc:docMkLst>
      <pc:sldChg chg="addSp delSp modSp mod setBg">
        <pc:chgData name="Mayank Gupta" userId="26b11197-088a-4202-952e-a948b6ab1b5e" providerId="ADAL" clId="{C5580726-7264-4A14-93A0-B891D423B616}" dt="2023-11-28T16:41:42.196" v="881" actId="207"/>
        <pc:sldMkLst>
          <pc:docMk/>
          <pc:sldMk cId="2637050365" sldId="256"/>
        </pc:sldMkLst>
        <pc:spChg chg="mod">
          <ac:chgData name="Mayank Gupta" userId="26b11197-088a-4202-952e-a948b6ab1b5e" providerId="ADAL" clId="{C5580726-7264-4A14-93A0-B891D423B616}" dt="2023-11-28T14:50:37.871" v="99" actId="1076"/>
          <ac:spMkLst>
            <pc:docMk/>
            <pc:sldMk cId="2637050365" sldId="256"/>
            <ac:spMk id="8" creationId="{EFBE3C65-0ACA-B817-9751-FF6D2F7EF79B}"/>
          </ac:spMkLst>
        </pc:spChg>
        <pc:spChg chg="mod">
          <ac:chgData name="Mayank Gupta" userId="26b11197-088a-4202-952e-a948b6ab1b5e" providerId="ADAL" clId="{C5580726-7264-4A14-93A0-B891D423B616}" dt="2023-11-28T14:50:37.871" v="99" actId="1076"/>
          <ac:spMkLst>
            <pc:docMk/>
            <pc:sldMk cId="2637050365" sldId="256"/>
            <ac:spMk id="23" creationId="{129E9B08-D994-38FC-4FDE-21600AF15ECC}"/>
          </ac:spMkLst>
        </pc:spChg>
        <pc:spChg chg="mod">
          <ac:chgData name="Mayank Gupta" userId="26b11197-088a-4202-952e-a948b6ab1b5e" providerId="ADAL" clId="{C5580726-7264-4A14-93A0-B891D423B616}" dt="2023-11-28T14:50:37.871" v="99" actId="1076"/>
          <ac:spMkLst>
            <pc:docMk/>
            <pc:sldMk cId="2637050365" sldId="256"/>
            <ac:spMk id="24" creationId="{8F8E77D1-ABDC-F859-8F4E-C0967BC8DBCD}"/>
          </ac:spMkLst>
        </pc:spChg>
        <pc:spChg chg="mod">
          <ac:chgData name="Mayank Gupta" userId="26b11197-088a-4202-952e-a948b6ab1b5e" providerId="ADAL" clId="{C5580726-7264-4A14-93A0-B891D423B616}" dt="2023-11-28T14:50:37.871" v="99" actId="1076"/>
          <ac:spMkLst>
            <pc:docMk/>
            <pc:sldMk cId="2637050365" sldId="256"/>
            <ac:spMk id="25" creationId="{04DBEFF3-E325-F62F-8BFC-B97995C42F9B}"/>
          </ac:spMkLst>
        </pc:spChg>
        <pc:spChg chg="add mod">
          <ac:chgData name="Mayank Gupta" userId="26b11197-088a-4202-952e-a948b6ab1b5e" providerId="ADAL" clId="{C5580726-7264-4A14-93A0-B891D423B616}" dt="2023-11-28T14:50:37.871" v="99" actId="1076"/>
          <ac:spMkLst>
            <pc:docMk/>
            <pc:sldMk cId="2637050365" sldId="256"/>
            <ac:spMk id="26" creationId="{3B76A112-A261-E64D-5F8E-E4F4F533822C}"/>
          </ac:spMkLst>
        </pc:spChg>
        <pc:spChg chg="add mod">
          <ac:chgData name="Mayank Gupta" userId="26b11197-088a-4202-952e-a948b6ab1b5e" providerId="ADAL" clId="{C5580726-7264-4A14-93A0-B891D423B616}" dt="2023-11-28T14:50:37.871" v="99" actId="1076"/>
          <ac:spMkLst>
            <pc:docMk/>
            <pc:sldMk cId="2637050365" sldId="256"/>
            <ac:spMk id="27" creationId="{D62E2771-B5D7-40BF-F8A0-E85CCBC3F4AA}"/>
          </ac:spMkLst>
        </pc:spChg>
        <pc:spChg chg="add mod">
          <ac:chgData name="Mayank Gupta" userId="26b11197-088a-4202-952e-a948b6ab1b5e" providerId="ADAL" clId="{C5580726-7264-4A14-93A0-B891D423B616}" dt="2023-11-28T14:50:37.871" v="99" actId="1076"/>
          <ac:spMkLst>
            <pc:docMk/>
            <pc:sldMk cId="2637050365" sldId="256"/>
            <ac:spMk id="28" creationId="{09A472C3-0A84-5B30-82AA-48D9702191EB}"/>
          </ac:spMkLst>
        </pc:spChg>
        <pc:spChg chg="add mod">
          <ac:chgData name="Mayank Gupta" userId="26b11197-088a-4202-952e-a948b6ab1b5e" providerId="ADAL" clId="{C5580726-7264-4A14-93A0-B891D423B616}" dt="2023-11-28T14:50:37.871" v="99" actId="1076"/>
          <ac:spMkLst>
            <pc:docMk/>
            <pc:sldMk cId="2637050365" sldId="256"/>
            <ac:spMk id="29" creationId="{E62A17C5-E0D5-756A-2340-630B1A39EB3B}"/>
          </ac:spMkLst>
        </pc:spChg>
        <pc:spChg chg="add del mod">
          <ac:chgData name="Mayank Gupta" userId="26b11197-088a-4202-952e-a948b6ab1b5e" providerId="ADAL" clId="{C5580726-7264-4A14-93A0-B891D423B616}" dt="2023-11-28T14:50:37.871" v="99" actId="1076"/>
          <ac:spMkLst>
            <pc:docMk/>
            <pc:sldMk cId="2637050365" sldId="256"/>
            <ac:spMk id="30" creationId="{90ECCF30-CA61-7585-507A-3AD7FDAF880E}"/>
          </ac:spMkLst>
        </pc:spChg>
        <pc:spChg chg="add mod">
          <ac:chgData name="Mayank Gupta" userId="26b11197-088a-4202-952e-a948b6ab1b5e" providerId="ADAL" clId="{C5580726-7264-4A14-93A0-B891D423B616}" dt="2023-11-28T14:50:37.871" v="99" actId="1076"/>
          <ac:spMkLst>
            <pc:docMk/>
            <pc:sldMk cId="2637050365" sldId="256"/>
            <ac:spMk id="31" creationId="{C47D4201-0B84-5988-0667-4D860183806C}"/>
          </ac:spMkLst>
        </pc:spChg>
        <pc:spChg chg="add mod">
          <ac:chgData name="Mayank Gupta" userId="26b11197-088a-4202-952e-a948b6ab1b5e" providerId="ADAL" clId="{C5580726-7264-4A14-93A0-B891D423B616}" dt="2023-11-28T14:50:37.871" v="99" actId="1076"/>
          <ac:spMkLst>
            <pc:docMk/>
            <pc:sldMk cId="2637050365" sldId="256"/>
            <ac:spMk id="32" creationId="{5DEFD307-7511-1C95-059B-4D2F2B641874}"/>
          </ac:spMkLst>
        </pc:spChg>
        <pc:spChg chg="add mod">
          <ac:chgData name="Mayank Gupta" userId="26b11197-088a-4202-952e-a948b6ab1b5e" providerId="ADAL" clId="{C5580726-7264-4A14-93A0-B891D423B616}" dt="2023-11-28T14:50:37.871" v="99" actId="1076"/>
          <ac:spMkLst>
            <pc:docMk/>
            <pc:sldMk cId="2637050365" sldId="256"/>
            <ac:spMk id="33" creationId="{070DD1E1-7FCC-5607-0FDA-08B6500BDF5A}"/>
          </ac:spMkLst>
        </pc:spChg>
        <pc:spChg chg="add del mod">
          <ac:chgData name="Mayank Gupta" userId="26b11197-088a-4202-952e-a948b6ab1b5e" providerId="ADAL" clId="{C5580726-7264-4A14-93A0-B891D423B616}" dt="2023-11-28T14:50:03.016" v="95" actId="478"/>
          <ac:spMkLst>
            <pc:docMk/>
            <pc:sldMk cId="2637050365" sldId="256"/>
            <ac:spMk id="34" creationId="{F7B174F3-1781-C4B1-EE89-E56730EE04B2}"/>
          </ac:spMkLst>
        </pc:spChg>
        <pc:spChg chg="add mod">
          <ac:chgData name="Mayank Gupta" userId="26b11197-088a-4202-952e-a948b6ab1b5e" providerId="ADAL" clId="{C5580726-7264-4A14-93A0-B891D423B616}" dt="2023-11-28T14:50:37.871" v="99" actId="1076"/>
          <ac:spMkLst>
            <pc:docMk/>
            <pc:sldMk cId="2637050365" sldId="256"/>
            <ac:spMk id="45" creationId="{1885099D-EAE7-BD50-48D8-486128CCAF5E}"/>
          </ac:spMkLst>
        </pc:spChg>
        <pc:spChg chg="add mod">
          <ac:chgData name="Mayank Gupta" userId="26b11197-088a-4202-952e-a948b6ab1b5e" providerId="ADAL" clId="{C5580726-7264-4A14-93A0-B891D423B616}" dt="2023-11-28T14:52:59.907" v="128" actId="404"/>
          <ac:spMkLst>
            <pc:docMk/>
            <pc:sldMk cId="2637050365" sldId="256"/>
            <ac:spMk id="46" creationId="{97784B99-ADC4-BFF0-3802-92967E0DF5A2}"/>
          </ac:spMkLst>
        </pc:spChg>
        <pc:spChg chg="add mod">
          <ac:chgData name="Mayank Gupta" userId="26b11197-088a-4202-952e-a948b6ab1b5e" providerId="ADAL" clId="{C5580726-7264-4A14-93A0-B891D423B616}" dt="2023-11-28T14:54:46.862" v="196" actId="1076"/>
          <ac:spMkLst>
            <pc:docMk/>
            <pc:sldMk cId="2637050365" sldId="256"/>
            <ac:spMk id="48" creationId="{D1735B25-B31A-8718-6313-B7F03CF9F16C}"/>
          </ac:spMkLst>
        </pc:spChg>
        <pc:spChg chg="add mod">
          <ac:chgData name="Mayank Gupta" userId="26b11197-088a-4202-952e-a948b6ab1b5e" providerId="ADAL" clId="{C5580726-7264-4A14-93A0-B891D423B616}" dt="2023-11-28T16:41:42.196" v="881" actId="207"/>
          <ac:spMkLst>
            <pc:docMk/>
            <pc:sldMk cId="2637050365" sldId="256"/>
            <ac:spMk id="49" creationId="{C6C783FC-B965-9A9D-D589-AF2F0F34901E}"/>
          </ac:spMkLst>
        </pc:spChg>
        <pc:picChg chg="del mod modCrop">
          <ac:chgData name="Mayank Gupta" userId="26b11197-088a-4202-952e-a948b6ab1b5e" providerId="ADAL" clId="{C5580726-7264-4A14-93A0-B891D423B616}" dt="2023-11-28T14:33:18.986" v="43" actId="478"/>
          <ac:picMkLst>
            <pc:docMk/>
            <pc:sldMk cId="2637050365" sldId="256"/>
            <ac:picMk id="12" creationId="{8396E024-7DC3-333C-8CD2-D5E6071F48A3}"/>
          </ac:picMkLst>
        </pc:picChg>
        <pc:picChg chg="del mod modCrop">
          <ac:chgData name="Mayank Gupta" userId="26b11197-088a-4202-952e-a948b6ab1b5e" providerId="ADAL" clId="{C5580726-7264-4A14-93A0-B891D423B616}" dt="2023-11-28T14:32:44.949" v="37" actId="478"/>
          <ac:picMkLst>
            <pc:docMk/>
            <pc:sldMk cId="2637050365" sldId="256"/>
            <ac:picMk id="14" creationId="{BE7C18ED-8AAC-5746-C807-6E91C0D794F0}"/>
          </ac:picMkLst>
        </pc:picChg>
        <pc:picChg chg="del mod modCrop">
          <ac:chgData name="Mayank Gupta" userId="26b11197-088a-4202-952e-a948b6ab1b5e" providerId="ADAL" clId="{C5580726-7264-4A14-93A0-B891D423B616}" dt="2023-11-28T14:32:06.849" v="31" actId="478"/>
          <ac:picMkLst>
            <pc:docMk/>
            <pc:sldMk cId="2637050365" sldId="256"/>
            <ac:picMk id="16" creationId="{74FCBAF5-0574-9DB6-7AE5-12373A4AE277}"/>
          </ac:picMkLst>
        </pc:picChg>
        <pc:picChg chg="add del mod modCrop">
          <ac:chgData name="Mayank Gupta" userId="26b11197-088a-4202-952e-a948b6ab1b5e" providerId="ADAL" clId="{C5580726-7264-4A14-93A0-B891D423B616}" dt="2023-11-28T14:48:38.816" v="82" actId="478"/>
          <ac:picMkLst>
            <pc:docMk/>
            <pc:sldMk cId="2637050365" sldId="256"/>
            <ac:picMk id="36" creationId="{7F70FA79-7143-419D-39BD-AC9561048C42}"/>
          </ac:picMkLst>
        </pc:picChg>
        <pc:picChg chg="add del mod modCrop">
          <ac:chgData name="Mayank Gupta" userId="26b11197-088a-4202-952e-a948b6ab1b5e" providerId="ADAL" clId="{C5580726-7264-4A14-93A0-B891D423B616}" dt="2023-11-28T14:48:08.242" v="75" actId="478"/>
          <ac:picMkLst>
            <pc:docMk/>
            <pc:sldMk cId="2637050365" sldId="256"/>
            <ac:picMk id="38" creationId="{EAE75EE6-0E55-DB5C-B4EA-887C8CD970E4}"/>
          </ac:picMkLst>
        </pc:picChg>
        <pc:picChg chg="add del mod modCrop">
          <ac:chgData name="Mayank Gupta" userId="26b11197-088a-4202-952e-a948b6ab1b5e" providerId="ADAL" clId="{C5580726-7264-4A14-93A0-B891D423B616}" dt="2023-11-28T14:38:36.301" v="66" actId="478"/>
          <ac:picMkLst>
            <pc:docMk/>
            <pc:sldMk cId="2637050365" sldId="256"/>
            <ac:picMk id="40" creationId="{6EBADB35-3DCE-A6DC-B6B7-408EB780D361}"/>
          </ac:picMkLst>
        </pc:picChg>
        <pc:picChg chg="add del mod modCrop">
          <ac:chgData name="Mayank Gupta" userId="26b11197-088a-4202-952e-a948b6ab1b5e" providerId="ADAL" clId="{C5580726-7264-4A14-93A0-B891D423B616}" dt="2023-11-28T14:35:58.444" v="59" actId="478"/>
          <ac:picMkLst>
            <pc:docMk/>
            <pc:sldMk cId="2637050365" sldId="256"/>
            <ac:picMk id="42" creationId="{95E986DA-3F64-DA63-99EE-8BCBA55528D6}"/>
          </ac:picMkLst>
        </pc:picChg>
        <pc:picChg chg="add del mod modCrop">
          <ac:chgData name="Mayank Gupta" userId="26b11197-088a-4202-952e-a948b6ab1b5e" providerId="ADAL" clId="{C5580726-7264-4A14-93A0-B891D423B616}" dt="2023-11-28T14:49:27.911" v="94" actId="478"/>
          <ac:picMkLst>
            <pc:docMk/>
            <pc:sldMk cId="2637050365" sldId="256"/>
            <ac:picMk id="44" creationId="{782A320F-B52C-6F88-45BB-FE3858D31C7B}"/>
          </ac:picMkLst>
        </pc:picChg>
      </pc:sldChg>
      <pc:sldChg chg="delSp modSp mod">
        <pc:chgData name="Mayank Gupta" userId="26b11197-088a-4202-952e-a948b6ab1b5e" providerId="ADAL" clId="{C5580726-7264-4A14-93A0-B891D423B616}" dt="2023-11-28T15:26:14.730" v="368" actId="1076"/>
        <pc:sldMkLst>
          <pc:docMk/>
          <pc:sldMk cId="1575062293" sldId="257"/>
        </pc:sldMkLst>
        <pc:picChg chg="mod">
          <ac:chgData name="Mayank Gupta" userId="26b11197-088a-4202-952e-a948b6ab1b5e" providerId="ADAL" clId="{C5580726-7264-4A14-93A0-B891D423B616}" dt="2023-11-28T15:26:14.730" v="368" actId="1076"/>
          <ac:picMkLst>
            <pc:docMk/>
            <pc:sldMk cId="1575062293" sldId="257"/>
            <ac:picMk id="4" creationId="{0FAF8349-BABA-0441-13BE-F37C3A75A833}"/>
          </ac:picMkLst>
        </pc:picChg>
        <pc:picChg chg="del mod">
          <ac:chgData name="Mayank Gupta" userId="26b11197-088a-4202-952e-a948b6ab1b5e" providerId="ADAL" clId="{C5580726-7264-4A14-93A0-B891D423B616}" dt="2023-11-28T15:26:05.184" v="364" actId="21"/>
          <ac:picMkLst>
            <pc:docMk/>
            <pc:sldMk cId="1575062293" sldId="257"/>
            <ac:picMk id="6" creationId="{2BC1D4BB-5E46-2954-7A45-B1B2113EAF47}"/>
          </ac:picMkLst>
        </pc:picChg>
        <pc:picChg chg="del mod">
          <ac:chgData name="Mayank Gupta" userId="26b11197-088a-4202-952e-a948b6ab1b5e" providerId="ADAL" clId="{C5580726-7264-4A14-93A0-B891D423B616}" dt="2023-11-28T15:26:05.184" v="364" actId="21"/>
          <ac:picMkLst>
            <pc:docMk/>
            <pc:sldMk cId="1575062293" sldId="257"/>
            <ac:picMk id="8" creationId="{8342DBFF-C78E-C890-D095-708BC0B292E6}"/>
          </ac:picMkLst>
        </pc:picChg>
        <pc:picChg chg="del mod">
          <ac:chgData name="Mayank Gupta" userId="26b11197-088a-4202-952e-a948b6ab1b5e" providerId="ADAL" clId="{C5580726-7264-4A14-93A0-B891D423B616}" dt="2023-11-28T15:26:05.184" v="364" actId="21"/>
          <ac:picMkLst>
            <pc:docMk/>
            <pc:sldMk cId="1575062293" sldId="257"/>
            <ac:picMk id="10" creationId="{9102B679-B8DA-EA41-FDD4-E6F06E073EE2}"/>
          </ac:picMkLst>
        </pc:picChg>
        <pc:picChg chg="del mod">
          <ac:chgData name="Mayank Gupta" userId="26b11197-088a-4202-952e-a948b6ab1b5e" providerId="ADAL" clId="{C5580726-7264-4A14-93A0-B891D423B616}" dt="2023-11-28T15:25:45.987" v="355" actId="21"/>
          <ac:picMkLst>
            <pc:docMk/>
            <pc:sldMk cId="1575062293" sldId="257"/>
            <ac:picMk id="12" creationId="{AF4A7580-6ABB-109A-248A-69D70DF6F2DB}"/>
          </ac:picMkLst>
        </pc:picChg>
        <pc:picChg chg="del mod">
          <ac:chgData name="Mayank Gupta" userId="26b11197-088a-4202-952e-a948b6ab1b5e" providerId="ADAL" clId="{C5580726-7264-4A14-93A0-B891D423B616}" dt="2023-11-28T15:25:45.987" v="355" actId="21"/>
          <ac:picMkLst>
            <pc:docMk/>
            <pc:sldMk cId="1575062293" sldId="257"/>
            <ac:picMk id="14" creationId="{E57842F7-DB93-7A2A-385F-F49EC9F229E3}"/>
          </ac:picMkLst>
        </pc:picChg>
        <pc:picChg chg="del mod">
          <ac:chgData name="Mayank Gupta" userId="26b11197-088a-4202-952e-a948b6ab1b5e" providerId="ADAL" clId="{C5580726-7264-4A14-93A0-B891D423B616}" dt="2023-11-28T15:25:45.987" v="355" actId="21"/>
          <ac:picMkLst>
            <pc:docMk/>
            <pc:sldMk cId="1575062293" sldId="257"/>
            <ac:picMk id="16" creationId="{A63269C9-DF6A-C6C6-3974-72228CBBF0C1}"/>
          </ac:picMkLst>
        </pc:picChg>
        <pc:picChg chg="del mod">
          <ac:chgData name="Mayank Gupta" userId="26b11197-088a-4202-952e-a948b6ab1b5e" providerId="ADAL" clId="{C5580726-7264-4A14-93A0-B891D423B616}" dt="2023-11-28T15:25:20.928" v="344" actId="21"/>
          <ac:picMkLst>
            <pc:docMk/>
            <pc:sldMk cId="1575062293" sldId="257"/>
            <ac:picMk id="18" creationId="{D0AA348A-7B52-F532-A4AF-CE7ED4E2B8D6}"/>
          </ac:picMkLst>
        </pc:picChg>
        <pc:picChg chg="del mod">
          <ac:chgData name="Mayank Gupta" userId="26b11197-088a-4202-952e-a948b6ab1b5e" providerId="ADAL" clId="{C5580726-7264-4A14-93A0-B891D423B616}" dt="2023-11-28T15:25:33.577" v="348" actId="21"/>
          <ac:picMkLst>
            <pc:docMk/>
            <pc:sldMk cId="1575062293" sldId="257"/>
            <ac:picMk id="20" creationId="{F6C33909-9D02-2846-ACA4-1E3FC17F8747}"/>
          </ac:picMkLst>
        </pc:picChg>
        <pc:picChg chg="del mod">
          <ac:chgData name="Mayank Gupta" userId="26b11197-088a-4202-952e-a948b6ab1b5e" providerId="ADAL" clId="{C5580726-7264-4A14-93A0-B891D423B616}" dt="2023-11-28T15:25:20.928" v="344" actId="21"/>
          <ac:picMkLst>
            <pc:docMk/>
            <pc:sldMk cId="1575062293" sldId="257"/>
            <ac:picMk id="22" creationId="{09B348A2-7914-9C44-49E5-8598A51AF95E}"/>
          </ac:picMkLst>
        </pc:picChg>
        <pc:picChg chg="del mod">
          <ac:chgData name="Mayank Gupta" userId="26b11197-088a-4202-952e-a948b6ab1b5e" providerId="ADAL" clId="{C5580726-7264-4A14-93A0-B891D423B616}" dt="2023-11-28T15:25:33.577" v="348" actId="21"/>
          <ac:picMkLst>
            <pc:docMk/>
            <pc:sldMk cId="1575062293" sldId="257"/>
            <ac:picMk id="24" creationId="{351536ED-DBB3-D861-49BF-06E2F9D69562}"/>
          </ac:picMkLst>
        </pc:picChg>
        <pc:picChg chg="del mod">
          <ac:chgData name="Mayank Gupta" userId="26b11197-088a-4202-952e-a948b6ab1b5e" providerId="ADAL" clId="{C5580726-7264-4A14-93A0-B891D423B616}" dt="2023-11-28T15:25:33.577" v="348" actId="21"/>
          <ac:picMkLst>
            <pc:docMk/>
            <pc:sldMk cId="1575062293" sldId="257"/>
            <ac:picMk id="26" creationId="{D5B91869-3E5C-D400-74D3-0452DA7E22AC}"/>
          </ac:picMkLst>
        </pc:picChg>
        <pc:picChg chg="del mod">
          <ac:chgData name="Mayank Gupta" userId="26b11197-088a-4202-952e-a948b6ab1b5e" providerId="ADAL" clId="{C5580726-7264-4A14-93A0-B891D423B616}" dt="2023-11-28T15:25:20.928" v="344" actId="21"/>
          <ac:picMkLst>
            <pc:docMk/>
            <pc:sldMk cId="1575062293" sldId="257"/>
            <ac:picMk id="28" creationId="{65863A37-A20B-6DA8-EC01-33DFC8D1C5AB}"/>
          </ac:picMkLst>
        </pc:picChg>
        <pc:picChg chg="del mod">
          <ac:chgData name="Mayank Gupta" userId="26b11197-088a-4202-952e-a948b6ab1b5e" providerId="ADAL" clId="{C5580726-7264-4A14-93A0-B891D423B616}" dt="2023-11-28T15:24:58.114" v="334" actId="21"/>
          <ac:picMkLst>
            <pc:docMk/>
            <pc:sldMk cId="1575062293" sldId="257"/>
            <ac:picMk id="30" creationId="{A0B72EFB-EA41-41C5-9129-016C5D86ED8A}"/>
          </ac:picMkLst>
        </pc:picChg>
        <pc:picChg chg="del mod">
          <ac:chgData name="Mayank Gupta" userId="26b11197-088a-4202-952e-a948b6ab1b5e" providerId="ADAL" clId="{C5580726-7264-4A14-93A0-B891D423B616}" dt="2023-11-28T15:24:58.114" v="334" actId="21"/>
          <ac:picMkLst>
            <pc:docMk/>
            <pc:sldMk cId="1575062293" sldId="257"/>
            <ac:picMk id="32" creationId="{EDE45E0F-66BA-9198-4DB7-FFF27BF1DC9D}"/>
          </ac:picMkLst>
        </pc:picChg>
        <pc:picChg chg="del mod">
          <ac:chgData name="Mayank Gupta" userId="26b11197-088a-4202-952e-a948b6ab1b5e" providerId="ADAL" clId="{C5580726-7264-4A14-93A0-B891D423B616}" dt="2023-11-28T15:24:58.114" v="334" actId="21"/>
          <ac:picMkLst>
            <pc:docMk/>
            <pc:sldMk cId="1575062293" sldId="257"/>
            <ac:picMk id="34" creationId="{6EEC6C14-B0EF-1E4F-6323-E48F098F7897}"/>
          </ac:picMkLst>
        </pc:picChg>
        <pc:picChg chg="del mod">
          <ac:chgData name="Mayank Gupta" userId="26b11197-088a-4202-952e-a948b6ab1b5e" providerId="ADAL" clId="{C5580726-7264-4A14-93A0-B891D423B616}" dt="2023-11-28T15:24:42.913" v="327" actId="21"/>
          <ac:picMkLst>
            <pc:docMk/>
            <pc:sldMk cId="1575062293" sldId="257"/>
            <ac:picMk id="36" creationId="{C458A38D-7069-C438-8A7A-C153E1850B81}"/>
          </ac:picMkLst>
        </pc:picChg>
        <pc:picChg chg="del mod">
          <ac:chgData name="Mayank Gupta" userId="26b11197-088a-4202-952e-a948b6ab1b5e" providerId="ADAL" clId="{C5580726-7264-4A14-93A0-B891D423B616}" dt="2023-11-28T15:24:42.913" v="327" actId="21"/>
          <ac:picMkLst>
            <pc:docMk/>
            <pc:sldMk cId="1575062293" sldId="257"/>
            <ac:picMk id="38" creationId="{F98A483F-F409-E45C-B284-60606F773DC1}"/>
          </ac:picMkLst>
        </pc:picChg>
        <pc:picChg chg="del mod">
          <ac:chgData name="Mayank Gupta" userId="26b11197-088a-4202-952e-a948b6ab1b5e" providerId="ADAL" clId="{C5580726-7264-4A14-93A0-B891D423B616}" dt="2023-11-28T15:24:42.913" v="327" actId="21"/>
          <ac:picMkLst>
            <pc:docMk/>
            <pc:sldMk cId="1575062293" sldId="257"/>
            <ac:picMk id="40" creationId="{3EFB4FDE-4200-7B78-03D9-FFB0BDD2E774}"/>
          </ac:picMkLst>
        </pc:picChg>
        <pc:picChg chg="del mod">
          <ac:chgData name="Mayank Gupta" userId="26b11197-088a-4202-952e-a948b6ab1b5e" providerId="ADAL" clId="{C5580726-7264-4A14-93A0-B891D423B616}" dt="2023-11-28T15:24:25.961" v="320" actId="21"/>
          <ac:picMkLst>
            <pc:docMk/>
            <pc:sldMk cId="1575062293" sldId="257"/>
            <ac:picMk id="42" creationId="{CAD3D5DA-042A-49CD-EB28-1B7A9B0BDB76}"/>
          </ac:picMkLst>
        </pc:picChg>
        <pc:picChg chg="del mod">
          <ac:chgData name="Mayank Gupta" userId="26b11197-088a-4202-952e-a948b6ab1b5e" providerId="ADAL" clId="{C5580726-7264-4A14-93A0-B891D423B616}" dt="2023-11-28T15:24:25.961" v="320" actId="21"/>
          <ac:picMkLst>
            <pc:docMk/>
            <pc:sldMk cId="1575062293" sldId="257"/>
            <ac:picMk id="44" creationId="{2F003FB8-2616-312E-7B17-99208D504B81}"/>
          </ac:picMkLst>
        </pc:picChg>
        <pc:picChg chg="del mod">
          <ac:chgData name="Mayank Gupta" userId="26b11197-088a-4202-952e-a948b6ab1b5e" providerId="ADAL" clId="{C5580726-7264-4A14-93A0-B891D423B616}" dt="2023-11-28T15:24:25.961" v="320" actId="21"/>
          <ac:picMkLst>
            <pc:docMk/>
            <pc:sldMk cId="1575062293" sldId="257"/>
            <ac:picMk id="46" creationId="{553AF934-ACB6-0B8B-6C6C-5546852478A4}"/>
          </ac:picMkLst>
        </pc:picChg>
        <pc:picChg chg="del mod">
          <ac:chgData name="Mayank Gupta" userId="26b11197-088a-4202-952e-a948b6ab1b5e" providerId="ADAL" clId="{C5580726-7264-4A14-93A0-B891D423B616}" dt="2023-11-28T15:24:10.423" v="313" actId="21"/>
          <ac:picMkLst>
            <pc:docMk/>
            <pc:sldMk cId="1575062293" sldId="257"/>
            <ac:picMk id="48" creationId="{965D3B6B-2944-F91F-D215-2A86CB9B6C95}"/>
          </ac:picMkLst>
        </pc:picChg>
        <pc:picChg chg="del mod">
          <ac:chgData name="Mayank Gupta" userId="26b11197-088a-4202-952e-a948b6ab1b5e" providerId="ADAL" clId="{C5580726-7264-4A14-93A0-B891D423B616}" dt="2023-11-28T15:24:10.423" v="313" actId="21"/>
          <ac:picMkLst>
            <pc:docMk/>
            <pc:sldMk cId="1575062293" sldId="257"/>
            <ac:picMk id="50" creationId="{7CA771D0-B90D-6E0A-E90F-BDBA6EF4A2C2}"/>
          </ac:picMkLst>
        </pc:picChg>
        <pc:picChg chg="del mod">
          <ac:chgData name="Mayank Gupta" userId="26b11197-088a-4202-952e-a948b6ab1b5e" providerId="ADAL" clId="{C5580726-7264-4A14-93A0-B891D423B616}" dt="2023-11-28T15:24:10.423" v="313" actId="21"/>
          <ac:picMkLst>
            <pc:docMk/>
            <pc:sldMk cId="1575062293" sldId="257"/>
            <ac:picMk id="52" creationId="{4E11D3BA-9777-3F58-DA00-663576138B61}"/>
          </ac:picMkLst>
        </pc:picChg>
        <pc:picChg chg="del">
          <ac:chgData name="Mayank Gupta" userId="26b11197-088a-4202-952e-a948b6ab1b5e" providerId="ADAL" clId="{C5580726-7264-4A14-93A0-B891D423B616}" dt="2023-11-28T15:23:55.736" v="307" actId="21"/>
          <ac:picMkLst>
            <pc:docMk/>
            <pc:sldMk cId="1575062293" sldId="257"/>
            <ac:picMk id="54" creationId="{9D2C51FE-67F4-E9F1-840C-FAD442F237D5}"/>
          </ac:picMkLst>
        </pc:picChg>
        <pc:picChg chg="del">
          <ac:chgData name="Mayank Gupta" userId="26b11197-088a-4202-952e-a948b6ab1b5e" providerId="ADAL" clId="{C5580726-7264-4A14-93A0-B891D423B616}" dt="2023-11-28T15:23:55.736" v="307" actId="21"/>
          <ac:picMkLst>
            <pc:docMk/>
            <pc:sldMk cId="1575062293" sldId="257"/>
            <ac:picMk id="56" creationId="{84C6F5E3-552F-5E87-9EA5-A1BD3462A545}"/>
          </ac:picMkLst>
        </pc:picChg>
        <pc:picChg chg="del">
          <ac:chgData name="Mayank Gupta" userId="26b11197-088a-4202-952e-a948b6ab1b5e" providerId="ADAL" clId="{C5580726-7264-4A14-93A0-B891D423B616}" dt="2023-11-28T15:23:55.736" v="307" actId="21"/>
          <ac:picMkLst>
            <pc:docMk/>
            <pc:sldMk cId="1575062293" sldId="257"/>
            <ac:picMk id="58" creationId="{FA3B7762-1604-CA56-8817-EA49B6E3B22B}"/>
          </ac:picMkLst>
        </pc:picChg>
      </pc:sldChg>
      <pc:sldChg chg="new del">
        <pc:chgData name="Mayank Gupta" userId="26b11197-088a-4202-952e-a948b6ab1b5e" providerId="ADAL" clId="{C5580726-7264-4A14-93A0-B891D423B616}" dt="2023-11-28T14:40:55.400" v="73" actId="47"/>
        <pc:sldMkLst>
          <pc:docMk/>
          <pc:sldMk cId="3888368382" sldId="257"/>
        </pc:sldMkLst>
      </pc:sldChg>
      <pc:sldChg chg="addSp delSp modSp new mod">
        <pc:chgData name="Mayank Gupta" userId="26b11197-088a-4202-952e-a948b6ab1b5e" providerId="ADAL" clId="{C5580726-7264-4A14-93A0-B891D423B616}" dt="2023-11-28T15:24:01.466" v="309"/>
        <pc:sldMkLst>
          <pc:docMk/>
          <pc:sldMk cId="1498353632" sldId="258"/>
        </pc:sldMkLst>
        <pc:spChg chg="del">
          <ac:chgData name="Mayank Gupta" userId="26b11197-088a-4202-952e-a948b6ab1b5e" providerId="ADAL" clId="{C5580726-7264-4A14-93A0-B891D423B616}" dt="2023-11-28T15:24:00.327" v="308" actId="478"/>
          <ac:spMkLst>
            <pc:docMk/>
            <pc:sldMk cId="1498353632" sldId="258"/>
            <ac:spMk id="2" creationId="{CF9C879A-912F-0594-5E95-416645F261D2}"/>
          </ac:spMkLst>
        </pc:spChg>
        <pc:spChg chg="del">
          <ac:chgData name="Mayank Gupta" userId="26b11197-088a-4202-952e-a948b6ab1b5e" providerId="ADAL" clId="{C5580726-7264-4A14-93A0-B891D423B616}" dt="2023-11-28T15:24:00.327" v="308" actId="478"/>
          <ac:spMkLst>
            <pc:docMk/>
            <pc:sldMk cId="1498353632" sldId="258"/>
            <ac:spMk id="3" creationId="{75AAB267-B554-3740-7010-D16833A6CB72}"/>
          </ac:spMkLst>
        </pc:spChg>
        <pc:picChg chg="add mod">
          <ac:chgData name="Mayank Gupta" userId="26b11197-088a-4202-952e-a948b6ab1b5e" providerId="ADAL" clId="{C5580726-7264-4A14-93A0-B891D423B616}" dt="2023-11-28T15:24:01.466" v="309"/>
          <ac:picMkLst>
            <pc:docMk/>
            <pc:sldMk cId="1498353632" sldId="258"/>
            <ac:picMk id="4" creationId="{CFBAD9CD-584D-64C0-D1C8-5EE2E9B88839}"/>
          </ac:picMkLst>
        </pc:picChg>
        <pc:picChg chg="add mod">
          <ac:chgData name="Mayank Gupta" userId="26b11197-088a-4202-952e-a948b6ab1b5e" providerId="ADAL" clId="{C5580726-7264-4A14-93A0-B891D423B616}" dt="2023-11-28T15:24:01.466" v="309"/>
          <ac:picMkLst>
            <pc:docMk/>
            <pc:sldMk cId="1498353632" sldId="258"/>
            <ac:picMk id="5" creationId="{36744310-D227-2DF0-8D2A-A04AED4C3F79}"/>
          </ac:picMkLst>
        </pc:picChg>
        <pc:picChg chg="add mod">
          <ac:chgData name="Mayank Gupta" userId="26b11197-088a-4202-952e-a948b6ab1b5e" providerId="ADAL" clId="{C5580726-7264-4A14-93A0-B891D423B616}" dt="2023-11-28T15:24:01.466" v="309"/>
          <ac:picMkLst>
            <pc:docMk/>
            <pc:sldMk cId="1498353632" sldId="258"/>
            <ac:picMk id="6" creationId="{FE35967D-276F-624A-3B0E-4A5657BFDEFE}"/>
          </ac:picMkLst>
        </pc:picChg>
      </pc:sldChg>
      <pc:sldChg chg="addSp delSp modSp new mod">
        <pc:chgData name="Mayank Gupta" userId="26b11197-088a-4202-952e-a948b6ab1b5e" providerId="ADAL" clId="{C5580726-7264-4A14-93A0-B891D423B616}" dt="2023-11-28T15:24:16.890" v="316"/>
        <pc:sldMkLst>
          <pc:docMk/>
          <pc:sldMk cId="2842270727" sldId="259"/>
        </pc:sldMkLst>
        <pc:spChg chg="del">
          <ac:chgData name="Mayank Gupta" userId="26b11197-088a-4202-952e-a948b6ab1b5e" providerId="ADAL" clId="{C5580726-7264-4A14-93A0-B891D423B616}" dt="2023-11-28T15:24:16.059" v="315" actId="478"/>
          <ac:spMkLst>
            <pc:docMk/>
            <pc:sldMk cId="2842270727" sldId="259"/>
            <ac:spMk id="2" creationId="{07079600-D71E-6C6A-8489-2AA22B84753A}"/>
          </ac:spMkLst>
        </pc:spChg>
        <pc:spChg chg="del">
          <ac:chgData name="Mayank Gupta" userId="26b11197-088a-4202-952e-a948b6ab1b5e" providerId="ADAL" clId="{C5580726-7264-4A14-93A0-B891D423B616}" dt="2023-11-28T15:24:16.059" v="315" actId="478"/>
          <ac:spMkLst>
            <pc:docMk/>
            <pc:sldMk cId="2842270727" sldId="259"/>
            <ac:spMk id="3" creationId="{A89C3F72-BF3A-BD65-33ED-834D6DDAE53A}"/>
          </ac:spMkLst>
        </pc:spChg>
        <pc:picChg chg="add mod">
          <ac:chgData name="Mayank Gupta" userId="26b11197-088a-4202-952e-a948b6ab1b5e" providerId="ADAL" clId="{C5580726-7264-4A14-93A0-B891D423B616}" dt="2023-11-28T15:24:16.890" v="316"/>
          <ac:picMkLst>
            <pc:docMk/>
            <pc:sldMk cId="2842270727" sldId="259"/>
            <ac:picMk id="4" creationId="{740E7DD0-FAF2-7225-D05A-EB45389B8EB7}"/>
          </ac:picMkLst>
        </pc:picChg>
        <pc:picChg chg="add mod">
          <ac:chgData name="Mayank Gupta" userId="26b11197-088a-4202-952e-a948b6ab1b5e" providerId="ADAL" clId="{C5580726-7264-4A14-93A0-B891D423B616}" dt="2023-11-28T15:24:16.890" v="316"/>
          <ac:picMkLst>
            <pc:docMk/>
            <pc:sldMk cId="2842270727" sldId="259"/>
            <ac:picMk id="5" creationId="{6716D92D-AD52-B37A-B42D-64F8DB6CFB86}"/>
          </ac:picMkLst>
        </pc:picChg>
        <pc:picChg chg="add mod">
          <ac:chgData name="Mayank Gupta" userId="26b11197-088a-4202-952e-a948b6ab1b5e" providerId="ADAL" clId="{C5580726-7264-4A14-93A0-B891D423B616}" dt="2023-11-28T15:24:16.890" v="316"/>
          <ac:picMkLst>
            <pc:docMk/>
            <pc:sldMk cId="2842270727" sldId="259"/>
            <ac:picMk id="6" creationId="{13B774C7-F5CD-10D6-D963-B0BCA2161613}"/>
          </ac:picMkLst>
        </pc:picChg>
      </pc:sldChg>
      <pc:sldChg chg="addSp delSp modSp new mod">
        <pc:chgData name="Mayank Gupta" userId="26b11197-088a-4202-952e-a948b6ab1b5e" providerId="ADAL" clId="{C5580726-7264-4A14-93A0-B891D423B616}" dt="2023-11-28T15:24:31.682" v="323"/>
        <pc:sldMkLst>
          <pc:docMk/>
          <pc:sldMk cId="80055475" sldId="260"/>
        </pc:sldMkLst>
        <pc:spChg chg="del">
          <ac:chgData name="Mayank Gupta" userId="26b11197-088a-4202-952e-a948b6ab1b5e" providerId="ADAL" clId="{C5580726-7264-4A14-93A0-B891D423B616}" dt="2023-11-28T15:24:30.708" v="322" actId="478"/>
          <ac:spMkLst>
            <pc:docMk/>
            <pc:sldMk cId="80055475" sldId="260"/>
            <ac:spMk id="2" creationId="{73F62B85-C4F8-9044-DE29-B35D942B73FC}"/>
          </ac:spMkLst>
        </pc:spChg>
        <pc:spChg chg="del">
          <ac:chgData name="Mayank Gupta" userId="26b11197-088a-4202-952e-a948b6ab1b5e" providerId="ADAL" clId="{C5580726-7264-4A14-93A0-B891D423B616}" dt="2023-11-28T15:24:30.708" v="322" actId="478"/>
          <ac:spMkLst>
            <pc:docMk/>
            <pc:sldMk cId="80055475" sldId="260"/>
            <ac:spMk id="3" creationId="{1704086F-C2E0-F376-77FB-34DF98EEA118}"/>
          </ac:spMkLst>
        </pc:spChg>
        <pc:picChg chg="add mod">
          <ac:chgData name="Mayank Gupta" userId="26b11197-088a-4202-952e-a948b6ab1b5e" providerId="ADAL" clId="{C5580726-7264-4A14-93A0-B891D423B616}" dt="2023-11-28T15:24:31.682" v="323"/>
          <ac:picMkLst>
            <pc:docMk/>
            <pc:sldMk cId="80055475" sldId="260"/>
            <ac:picMk id="4" creationId="{EA966ECD-8168-4583-80D0-B581AF09A51B}"/>
          </ac:picMkLst>
        </pc:picChg>
        <pc:picChg chg="add mod">
          <ac:chgData name="Mayank Gupta" userId="26b11197-088a-4202-952e-a948b6ab1b5e" providerId="ADAL" clId="{C5580726-7264-4A14-93A0-B891D423B616}" dt="2023-11-28T15:24:31.682" v="323"/>
          <ac:picMkLst>
            <pc:docMk/>
            <pc:sldMk cId="80055475" sldId="260"/>
            <ac:picMk id="5" creationId="{32024A09-679C-EBC6-D296-BF03D33C63A6}"/>
          </ac:picMkLst>
        </pc:picChg>
        <pc:picChg chg="add mod">
          <ac:chgData name="Mayank Gupta" userId="26b11197-088a-4202-952e-a948b6ab1b5e" providerId="ADAL" clId="{C5580726-7264-4A14-93A0-B891D423B616}" dt="2023-11-28T15:24:31.682" v="323"/>
          <ac:picMkLst>
            <pc:docMk/>
            <pc:sldMk cId="80055475" sldId="260"/>
            <ac:picMk id="6" creationId="{6BBEF93B-4122-5857-8FBA-0CB638B9F954}"/>
          </ac:picMkLst>
        </pc:picChg>
      </pc:sldChg>
      <pc:sldChg chg="addSp delSp modSp new mod">
        <pc:chgData name="Mayank Gupta" userId="26b11197-088a-4202-952e-a948b6ab1b5e" providerId="ADAL" clId="{C5580726-7264-4A14-93A0-B891D423B616}" dt="2023-11-28T15:24:49.101" v="330"/>
        <pc:sldMkLst>
          <pc:docMk/>
          <pc:sldMk cId="3559709696" sldId="261"/>
        </pc:sldMkLst>
        <pc:spChg chg="del">
          <ac:chgData name="Mayank Gupta" userId="26b11197-088a-4202-952e-a948b6ab1b5e" providerId="ADAL" clId="{C5580726-7264-4A14-93A0-B891D423B616}" dt="2023-11-28T15:24:48.419" v="329" actId="478"/>
          <ac:spMkLst>
            <pc:docMk/>
            <pc:sldMk cId="3559709696" sldId="261"/>
            <ac:spMk id="2" creationId="{82F25CF6-8F74-3003-F09B-C05F92569EF0}"/>
          </ac:spMkLst>
        </pc:spChg>
        <pc:spChg chg="del">
          <ac:chgData name="Mayank Gupta" userId="26b11197-088a-4202-952e-a948b6ab1b5e" providerId="ADAL" clId="{C5580726-7264-4A14-93A0-B891D423B616}" dt="2023-11-28T15:24:48.419" v="329" actId="478"/>
          <ac:spMkLst>
            <pc:docMk/>
            <pc:sldMk cId="3559709696" sldId="261"/>
            <ac:spMk id="3" creationId="{41D905C7-067C-2A0E-3A91-78D8F5E1E9E9}"/>
          </ac:spMkLst>
        </pc:spChg>
        <pc:picChg chg="add mod">
          <ac:chgData name="Mayank Gupta" userId="26b11197-088a-4202-952e-a948b6ab1b5e" providerId="ADAL" clId="{C5580726-7264-4A14-93A0-B891D423B616}" dt="2023-11-28T15:24:49.101" v="330"/>
          <ac:picMkLst>
            <pc:docMk/>
            <pc:sldMk cId="3559709696" sldId="261"/>
            <ac:picMk id="4" creationId="{55F4C957-D209-2D7D-9E0F-7863A5DB0AF4}"/>
          </ac:picMkLst>
        </pc:picChg>
        <pc:picChg chg="add mod">
          <ac:chgData name="Mayank Gupta" userId="26b11197-088a-4202-952e-a948b6ab1b5e" providerId="ADAL" clId="{C5580726-7264-4A14-93A0-B891D423B616}" dt="2023-11-28T15:24:49.101" v="330"/>
          <ac:picMkLst>
            <pc:docMk/>
            <pc:sldMk cId="3559709696" sldId="261"/>
            <ac:picMk id="5" creationId="{AAB78266-F673-5B4C-7050-D14F3291AA96}"/>
          </ac:picMkLst>
        </pc:picChg>
        <pc:picChg chg="add mod">
          <ac:chgData name="Mayank Gupta" userId="26b11197-088a-4202-952e-a948b6ab1b5e" providerId="ADAL" clId="{C5580726-7264-4A14-93A0-B891D423B616}" dt="2023-11-28T15:24:49.101" v="330"/>
          <ac:picMkLst>
            <pc:docMk/>
            <pc:sldMk cId="3559709696" sldId="261"/>
            <ac:picMk id="6" creationId="{E3FCAE2E-5C1B-F37D-A2F5-58103A13C1B6}"/>
          </ac:picMkLst>
        </pc:picChg>
      </pc:sldChg>
      <pc:sldChg chg="addSp delSp modSp new mod">
        <pc:chgData name="Mayank Gupta" userId="26b11197-088a-4202-952e-a948b6ab1b5e" providerId="ADAL" clId="{C5580726-7264-4A14-93A0-B891D423B616}" dt="2023-11-28T15:25:03.771" v="337"/>
        <pc:sldMkLst>
          <pc:docMk/>
          <pc:sldMk cId="532837824" sldId="262"/>
        </pc:sldMkLst>
        <pc:spChg chg="del">
          <ac:chgData name="Mayank Gupta" userId="26b11197-088a-4202-952e-a948b6ab1b5e" providerId="ADAL" clId="{C5580726-7264-4A14-93A0-B891D423B616}" dt="2023-11-28T15:25:02.825" v="336" actId="478"/>
          <ac:spMkLst>
            <pc:docMk/>
            <pc:sldMk cId="532837824" sldId="262"/>
            <ac:spMk id="2" creationId="{FB29D327-B1C6-3567-7E7B-1BE95C48952E}"/>
          </ac:spMkLst>
        </pc:spChg>
        <pc:spChg chg="del">
          <ac:chgData name="Mayank Gupta" userId="26b11197-088a-4202-952e-a948b6ab1b5e" providerId="ADAL" clId="{C5580726-7264-4A14-93A0-B891D423B616}" dt="2023-11-28T15:25:02.825" v="336" actId="478"/>
          <ac:spMkLst>
            <pc:docMk/>
            <pc:sldMk cId="532837824" sldId="262"/>
            <ac:spMk id="3" creationId="{E1ED00CC-D174-D103-3CE3-B046336BB57E}"/>
          </ac:spMkLst>
        </pc:spChg>
        <pc:picChg chg="add mod">
          <ac:chgData name="Mayank Gupta" userId="26b11197-088a-4202-952e-a948b6ab1b5e" providerId="ADAL" clId="{C5580726-7264-4A14-93A0-B891D423B616}" dt="2023-11-28T15:25:03.771" v="337"/>
          <ac:picMkLst>
            <pc:docMk/>
            <pc:sldMk cId="532837824" sldId="262"/>
            <ac:picMk id="4" creationId="{E30172A9-7B17-D592-081C-46ABD3B4DDFC}"/>
          </ac:picMkLst>
        </pc:picChg>
        <pc:picChg chg="add mod">
          <ac:chgData name="Mayank Gupta" userId="26b11197-088a-4202-952e-a948b6ab1b5e" providerId="ADAL" clId="{C5580726-7264-4A14-93A0-B891D423B616}" dt="2023-11-28T15:25:03.771" v="337"/>
          <ac:picMkLst>
            <pc:docMk/>
            <pc:sldMk cId="532837824" sldId="262"/>
            <ac:picMk id="5" creationId="{4C51E87B-C681-61A0-4F9A-8B66F822A4B8}"/>
          </ac:picMkLst>
        </pc:picChg>
        <pc:picChg chg="add mod">
          <ac:chgData name="Mayank Gupta" userId="26b11197-088a-4202-952e-a948b6ab1b5e" providerId="ADAL" clId="{C5580726-7264-4A14-93A0-B891D423B616}" dt="2023-11-28T15:25:03.771" v="337"/>
          <ac:picMkLst>
            <pc:docMk/>
            <pc:sldMk cId="532837824" sldId="262"/>
            <ac:picMk id="6" creationId="{8B791A98-FA6A-2FEA-D9ED-39373D06560B}"/>
          </ac:picMkLst>
        </pc:picChg>
      </pc:sldChg>
      <pc:sldChg chg="addSp delSp modSp new mod ord">
        <pc:chgData name="Mayank Gupta" userId="26b11197-088a-4202-952e-a948b6ab1b5e" providerId="ADAL" clId="{C5580726-7264-4A14-93A0-B891D423B616}" dt="2023-11-28T17:46:23.919" v="2033" actId="1076"/>
        <pc:sldMkLst>
          <pc:docMk/>
          <pc:sldMk cId="715332042" sldId="263"/>
        </pc:sldMkLst>
        <pc:spChg chg="mod">
          <ac:chgData name="Mayank Gupta" userId="26b11197-088a-4202-952e-a948b6ab1b5e" providerId="ADAL" clId="{C5580726-7264-4A14-93A0-B891D423B616}" dt="2023-11-28T17:45:19.192" v="2017" actId="1076"/>
          <ac:spMkLst>
            <pc:docMk/>
            <pc:sldMk cId="715332042" sldId="263"/>
            <ac:spMk id="2" creationId="{75103A4F-10F9-1068-1936-F62362211BA7}"/>
          </ac:spMkLst>
        </pc:spChg>
        <pc:spChg chg="del">
          <ac:chgData name="Mayank Gupta" userId="26b11197-088a-4202-952e-a948b6ab1b5e" providerId="ADAL" clId="{C5580726-7264-4A14-93A0-B891D423B616}" dt="2023-11-28T15:25:26.322" v="346" actId="478"/>
          <ac:spMkLst>
            <pc:docMk/>
            <pc:sldMk cId="715332042" sldId="263"/>
            <ac:spMk id="2" creationId="{97592BBA-D2B5-868D-F205-E6E5BFCBD960}"/>
          </ac:spMkLst>
        </pc:spChg>
        <pc:spChg chg="del">
          <ac:chgData name="Mayank Gupta" userId="26b11197-088a-4202-952e-a948b6ab1b5e" providerId="ADAL" clId="{C5580726-7264-4A14-93A0-B891D423B616}" dt="2023-11-28T15:25:26.322" v="346" actId="478"/>
          <ac:spMkLst>
            <pc:docMk/>
            <pc:sldMk cId="715332042" sldId="263"/>
            <ac:spMk id="3" creationId="{4DCA1BE6-D9C9-CAAE-ED8A-453A2569E5EF}"/>
          </ac:spMkLst>
        </pc:spChg>
        <pc:spChg chg="mod">
          <ac:chgData name="Mayank Gupta" userId="26b11197-088a-4202-952e-a948b6ab1b5e" providerId="ADAL" clId="{C5580726-7264-4A14-93A0-B891D423B616}" dt="2023-11-28T17:45:32.619" v="2021" actId="1076"/>
          <ac:spMkLst>
            <pc:docMk/>
            <pc:sldMk cId="715332042" sldId="263"/>
            <ac:spMk id="7" creationId="{7D186235-19C5-063C-14BA-3072EAA91AFC}"/>
          </ac:spMkLst>
        </pc:spChg>
        <pc:spChg chg="mod">
          <ac:chgData name="Mayank Gupta" userId="26b11197-088a-4202-952e-a948b6ab1b5e" providerId="ADAL" clId="{C5580726-7264-4A14-93A0-B891D423B616}" dt="2023-11-28T17:45:40.506" v="2025" actId="1076"/>
          <ac:spMkLst>
            <pc:docMk/>
            <pc:sldMk cId="715332042" sldId="263"/>
            <ac:spMk id="9" creationId="{489FD048-2BF1-2711-78C7-B10C8DA84E62}"/>
          </ac:spMkLst>
        </pc:spChg>
        <pc:spChg chg="mod">
          <ac:chgData name="Mayank Gupta" userId="26b11197-088a-4202-952e-a948b6ab1b5e" providerId="ADAL" clId="{C5580726-7264-4A14-93A0-B891D423B616}" dt="2023-11-28T17:46:12.249" v="2029" actId="1076"/>
          <ac:spMkLst>
            <pc:docMk/>
            <pc:sldMk cId="715332042" sldId="263"/>
            <ac:spMk id="11" creationId="{668617E3-0759-82FF-E82B-6013B69FC3C0}"/>
          </ac:spMkLst>
        </pc:spChg>
        <pc:spChg chg="mod">
          <ac:chgData name="Mayank Gupta" userId="26b11197-088a-4202-952e-a948b6ab1b5e" providerId="ADAL" clId="{C5580726-7264-4A14-93A0-B891D423B616}" dt="2023-11-28T17:46:23.919" v="2033" actId="1076"/>
          <ac:spMkLst>
            <pc:docMk/>
            <pc:sldMk cId="715332042" sldId="263"/>
            <ac:spMk id="12" creationId="{698F0725-4FC7-45C7-E109-365EB31E7066}"/>
          </ac:spMkLst>
        </pc:spChg>
        <pc:picChg chg="mod">
          <ac:chgData name="Mayank Gupta" userId="26b11197-088a-4202-952e-a948b6ab1b5e" providerId="ADAL" clId="{C5580726-7264-4A14-93A0-B891D423B616}" dt="2023-11-28T17:45:11.423" v="2016" actId="1076"/>
          <ac:picMkLst>
            <pc:docMk/>
            <pc:sldMk cId="715332042" sldId="263"/>
            <ac:picMk id="3" creationId="{5C4919B1-CC13-BB90-CFDF-2B2329F90969}"/>
          </ac:picMkLst>
        </pc:picChg>
        <pc:picChg chg="add mod">
          <ac:chgData name="Mayank Gupta" userId="26b11197-088a-4202-952e-a948b6ab1b5e" providerId="ADAL" clId="{C5580726-7264-4A14-93A0-B891D423B616}" dt="2023-11-28T15:25:27.301" v="347"/>
          <ac:picMkLst>
            <pc:docMk/>
            <pc:sldMk cId="715332042" sldId="263"/>
            <ac:picMk id="4" creationId="{C90058CA-B020-F8E2-AF11-703E0F2540DA}"/>
          </ac:picMkLst>
        </pc:picChg>
        <pc:picChg chg="add mod">
          <ac:chgData name="Mayank Gupta" userId="26b11197-088a-4202-952e-a948b6ab1b5e" providerId="ADAL" clId="{C5580726-7264-4A14-93A0-B891D423B616}" dt="2023-11-28T15:25:27.301" v="347"/>
          <ac:picMkLst>
            <pc:docMk/>
            <pc:sldMk cId="715332042" sldId="263"/>
            <ac:picMk id="5" creationId="{C4691208-7C2B-95E5-CC60-ADC929C3F3EF}"/>
          </ac:picMkLst>
        </pc:picChg>
        <pc:picChg chg="add mod">
          <ac:chgData name="Mayank Gupta" userId="26b11197-088a-4202-952e-a948b6ab1b5e" providerId="ADAL" clId="{C5580726-7264-4A14-93A0-B891D423B616}" dt="2023-11-28T15:25:27.301" v="347"/>
          <ac:picMkLst>
            <pc:docMk/>
            <pc:sldMk cId="715332042" sldId="263"/>
            <ac:picMk id="6" creationId="{128C0EB7-3D06-C18F-53B3-28A340B9DECD}"/>
          </ac:picMkLst>
        </pc:picChg>
      </pc:sldChg>
      <pc:sldChg chg="addSp delSp modSp new mod ord">
        <pc:chgData name="Mayank Gupta" userId="26b11197-088a-4202-952e-a948b6ab1b5e" providerId="ADAL" clId="{C5580726-7264-4A14-93A0-B891D423B616}" dt="2023-11-28T17:47:28.858" v="2035"/>
        <pc:sldMkLst>
          <pc:docMk/>
          <pc:sldMk cId="690195824" sldId="264"/>
        </pc:sldMkLst>
        <pc:spChg chg="del">
          <ac:chgData name="Mayank Gupta" userId="26b11197-088a-4202-952e-a948b6ab1b5e" providerId="ADAL" clId="{C5580726-7264-4A14-93A0-B891D423B616}" dt="2023-11-28T15:25:37.430" v="350" actId="478"/>
          <ac:spMkLst>
            <pc:docMk/>
            <pc:sldMk cId="690195824" sldId="264"/>
            <ac:spMk id="2" creationId="{D38484ED-FE9E-BEE3-94F0-DDC848DA0C59}"/>
          </ac:spMkLst>
        </pc:spChg>
        <pc:spChg chg="del">
          <ac:chgData name="Mayank Gupta" userId="26b11197-088a-4202-952e-a948b6ab1b5e" providerId="ADAL" clId="{C5580726-7264-4A14-93A0-B891D423B616}" dt="2023-11-28T15:25:37.430" v="350" actId="478"/>
          <ac:spMkLst>
            <pc:docMk/>
            <pc:sldMk cId="690195824" sldId="264"/>
            <ac:spMk id="3" creationId="{6E71B4B2-46C0-A538-7984-E6010CD0D43B}"/>
          </ac:spMkLst>
        </pc:spChg>
        <pc:spChg chg="add del mod">
          <ac:chgData name="Mayank Gupta" userId="26b11197-088a-4202-952e-a948b6ab1b5e" providerId="ADAL" clId="{C5580726-7264-4A14-93A0-B891D423B616}" dt="2023-11-28T17:09:22.361" v="1477" actId="339"/>
          <ac:spMkLst>
            <pc:docMk/>
            <pc:sldMk cId="690195824" sldId="264"/>
            <ac:spMk id="7" creationId="{67D7FB26-A415-B27E-C8BE-05AF00190D9F}"/>
          </ac:spMkLst>
        </pc:spChg>
        <pc:picChg chg="mod">
          <ac:chgData name="Mayank Gupta" userId="26b11197-088a-4202-952e-a948b6ab1b5e" providerId="ADAL" clId="{C5580726-7264-4A14-93A0-B891D423B616}" dt="2023-11-28T16:45:00.441" v="1246" actId="1076"/>
          <ac:picMkLst>
            <pc:docMk/>
            <pc:sldMk cId="690195824" sldId="264"/>
            <ac:picMk id="3" creationId="{010C4C74-7CD6-F2AB-D2ED-7AF8E9D55EAB}"/>
          </ac:picMkLst>
        </pc:picChg>
        <pc:picChg chg="add mod">
          <ac:chgData name="Mayank Gupta" userId="26b11197-088a-4202-952e-a948b6ab1b5e" providerId="ADAL" clId="{C5580726-7264-4A14-93A0-B891D423B616}" dt="2023-11-28T15:25:38.302" v="351"/>
          <ac:picMkLst>
            <pc:docMk/>
            <pc:sldMk cId="690195824" sldId="264"/>
            <ac:picMk id="4" creationId="{4208CA13-9B28-7857-ED48-9F8D08818686}"/>
          </ac:picMkLst>
        </pc:picChg>
        <pc:picChg chg="add mod">
          <ac:chgData name="Mayank Gupta" userId="26b11197-088a-4202-952e-a948b6ab1b5e" providerId="ADAL" clId="{C5580726-7264-4A14-93A0-B891D423B616}" dt="2023-11-28T15:25:38.302" v="351"/>
          <ac:picMkLst>
            <pc:docMk/>
            <pc:sldMk cId="690195824" sldId="264"/>
            <ac:picMk id="5" creationId="{1DB527B7-C30B-763B-1257-B4211205EBFB}"/>
          </ac:picMkLst>
        </pc:picChg>
        <pc:picChg chg="add mod">
          <ac:chgData name="Mayank Gupta" userId="26b11197-088a-4202-952e-a948b6ab1b5e" providerId="ADAL" clId="{C5580726-7264-4A14-93A0-B891D423B616}" dt="2023-11-28T15:25:38.302" v="351"/>
          <ac:picMkLst>
            <pc:docMk/>
            <pc:sldMk cId="690195824" sldId="264"/>
            <ac:picMk id="6" creationId="{65E1580E-34B7-281A-4C97-D7DDD271E65E}"/>
          </ac:picMkLst>
        </pc:picChg>
        <pc:picChg chg="mod">
          <ac:chgData name="Mayank Gupta" userId="26b11197-088a-4202-952e-a948b6ab1b5e" providerId="ADAL" clId="{C5580726-7264-4A14-93A0-B891D423B616}" dt="2023-11-28T16:45:04.410" v="1247" actId="1076"/>
          <ac:picMkLst>
            <pc:docMk/>
            <pc:sldMk cId="690195824" sldId="264"/>
            <ac:picMk id="8" creationId="{00B0381F-5233-6C7A-2F55-FC28142A68A9}"/>
          </ac:picMkLst>
        </pc:picChg>
        <pc:picChg chg="mod">
          <ac:chgData name="Mayank Gupta" userId="26b11197-088a-4202-952e-a948b6ab1b5e" providerId="ADAL" clId="{C5580726-7264-4A14-93A0-B891D423B616}" dt="2023-11-28T16:45:07.176" v="1248" actId="1076"/>
          <ac:picMkLst>
            <pc:docMk/>
            <pc:sldMk cId="690195824" sldId="264"/>
            <ac:picMk id="10" creationId="{9EEF2580-9A4D-D130-E789-28EAEC45355A}"/>
          </ac:picMkLst>
        </pc:picChg>
      </pc:sldChg>
      <pc:sldChg chg="addSp delSp modSp new mod">
        <pc:chgData name="Mayank Gupta" userId="26b11197-088a-4202-952e-a948b6ab1b5e" providerId="ADAL" clId="{C5580726-7264-4A14-93A0-B891D423B616}" dt="2023-11-28T15:25:52.335" v="360"/>
        <pc:sldMkLst>
          <pc:docMk/>
          <pc:sldMk cId="4065476983" sldId="265"/>
        </pc:sldMkLst>
        <pc:spChg chg="del">
          <ac:chgData name="Mayank Gupta" userId="26b11197-088a-4202-952e-a948b6ab1b5e" providerId="ADAL" clId="{C5580726-7264-4A14-93A0-B891D423B616}" dt="2023-11-28T15:25:51.676" v="359" actId="478"/>
          <ac:spMkLst>
            <pc:docMk/>
            <pc:sldMk cId="4065476983" sldId="265"/>
            <ac:spMk id="2" creationId="{91110E18-071D-F231-B405-7D95B5D4A313}"/>
          </ac:spMkLst>
        </pc:spChg>
        <pc:spChg chg="del">
          <ac:chgData name="Mayank Gupta" userId="26b11197-088a-4202-952e-a948b6ab1b5e" providerId="ADAL" clId="{C5580726-7264-4A14-93A0-B891D423B616}" dt="2023-11-28T15:25:51.676" v="359" actId="478"/>
          <ac:spMkLst>
            <pc:docMk/>
            <pc:sldMk cId="4065476983" sldId="265"/>
            <ac:spMk id="3" creationId="{9F429686-EEFC-1595-E897-3FFCBD55E5A4}"/>
          </ac:spMkLst>
        </pc:spChg>
        <pc:picChg chg="add mod">
          <ac:chgData name="Mayank Gupta" userId="26b11197-088a-4202-952e-a948b6ab1b5e" providerId="ADAL" clId="{C5580726-7264-4A14-93A0-B891D423B616}" dt="2023-11-28T15:25:52.335" v="360"/>
          <ac:picMkLst>
            <pc:docMk/>
            <pc:sldMk cId="4065476983" sldId="265"/>
            <ac:picMk id="4" creationId="{C06C9333-FA5B-D7DA-234D-10E673DF1415}"/>
          </ac:picMkLst>
        </pc:picChg>
        <pc:picChg chg="add mod">
          <ac:chgData name="Mayank Gupta" userId="26b11197-088a-4202-952e-a948b6ab1b5e" providerId="ADAL" clId="{C5580726-7264-4A14-93A0-B891D423B616}" dt="2023-11-28T15:25:52.335" v="360"/>
          <ac:picMkLst>
            <pc:docMk/>
            <pc:sldMk cId="4065476983" sldId="265"/>
            <ac:picMk id="5" creationId="{EC02B64C-E4A2-AF97-2749-698F350B0C26}"/>
          </ac:picMkLst>
        </pc:picChg>
        <pc:picChg chg="add mod">
          <ac:chgData name="Mayank Gupta" userId="26b11197-088a-4202-952e-a948b6ab1b5e" providerId="ADAL" clId="{C5580726-7264-4A14-93A0-B891D423B616}" dt="2023-11-28T15:25:52.335" v="360"/>
          <ac:picMkLst>
            <pc:docMk/>
            <pc:sldMk cId="4065476983" sldId="265"/>
            <ac:picMk id="6" creationId="{995798B8-B842-CF43-494A-75197AC81B86}"/>
          </ac:picMkLst>
        </pc:picChg>
      </pc:sldChg>
      <pc:sldChg chg="addSp delSp modSp new mod">
        <pc:chgData name="Mayank Gupta" userId="26b11197-088a-4202-952e-a948b6ab1b5e" providerId="ADAL" clId="{C5580726-7264-4A14-93A0-B891D423B616}" dt="2023-11-28T15:26:10.645" v="367"/>
        <pc:sldMkLst>
          <pc:docMk/>
          <pc:sldMk cId="3488702401" sldId="266"/>
        </pc:sldMkLst>
        <pc:spChg chg="del">
          <ac:chgData name="Mayank Gupta" userId="26b11197-088a-4202-952e-a948b6ab1b5e" providerId="ADAL" clId="{C5580726-7264-4A14-93A0-B891D423B616}" dt="2023-11-28T15:26:09.743" v="366" actId="478"/>
          <ac:spMkLst>
            <pc:docMk/>
            <pc:sldMk cId="3488702401" sldId="266"/>
            <ac:spMk id="2" creationId="{87F7ED8E-3950-6AD0-7063-53B52F107C8A}"/>
          </ac:spMkLst>
        </pc:spChg>
        <pc:spChg chg="del">
          <ac:chgData name="Mayank Gupta" userId="26b11197-088a-4202-952e-a948b6ab1b5e" providerId="ADAL" clId="{C5580726-7264-4A14-93A0-B891D423B616}" dt="2023-11-28T15:26:09.743" v="366" actId="478"/>
          <ac:spMkLst>
            <pc:docMk/>
            <pc:sldMk cId="3488702401" sldId="266"/>
            <ac:spMk id="3" creationId="{610A1090-4EC5-B364-A6B2-9E69C768092E}"/>
          </ac:spMkLst>
        </pc:spChg>
        <pc:picChg chg="add mod">
          <ac:chgData name="Mayank Gupta" userId="26b11197-088a-4202-952e-a948b6ab1b5e" providerId="ADAL" clId="{C5580726-7264-4A14-93A0-B891D423B616}" dt="2023-11-28T15:26:10.645" v="367"/>
          <ac:picMkLst>
            <pc:docMk/>
            <pc:sldMk cId="3488702401" sldId="266"/>
            <ac:picMk id="4" creationId="{01E5A245-9E75-19AE-160A-8AFF0F709C4F}"/>
          </ac:picMkLst>
        </pc:picChg>
        <pc:picChg chg="add mod">
          <ac:chgData name="Mayank Gupta" userId="26b11197-088a-4202-952e-a948b6ab1b5e" providerId="ADAL" clId="{C5580726-7264-4A14-93A0-B891D423B616}" dt="2023-11-28T15:26:10.645" v="367"/>
          <ac:picMkLst>
            <pc:docMk/>
            <pc:sldMk cId="3488702401" sldId="266"/>
            <ac:picMk id="5" creationId="{6DF09FD7-866E-74E3-6206-4A174B4CCB49}"/>
          </ac:picMkLst>
        </pc:picChg>
        <pc:picChg chg="add mod">
          <ac:chgData name="Mayank Gupta" userId="26b11197-088a-4202-952e-a948b6ab1b5e" providerId="ADAL" clId="{C5580726-7264-4A14-93A0-B891D423B616}" dt="2023-11-28T15:26:10.645" v="367"/>
          <ac:picMkLst>
            <pc:docMk/>
            <pc:sldMk cId="3488702401" sldId="266"/>
            <ac:picMk id="6" creationId="{FA8BA63B-8379-35E0-F48F-5B4027369E4E}"/>
          </ac:picMkLst>
        </pc:picChg>
      </pc:sldChg>
      <pc:sldChg chg="addSp delSp modSp mod ord">
        <pc:chgData name="Mayank Gupta" userId="26b11197-088a-4202-952e-a948b6ab1b5e" providerId="ADAL" clId="{C5580726-7264-4A14-93A0-B891D423B616}" dt="2023-11-28T17:08:36.095" v="1470" actId="403"/>
        <pc:sldMkLst>
          <pc:docMk/>
          <pc:sldMk cId="2209234590" sldId="267"/>
        </pc:sldMkLst>
        <pc:graphicFrameChg chg="mod modGraphic">
          <ac:chgData name="Mayank Gupta" userId="26b11197-088a-4202-952e-a948b6ab1b5e" providerId="ADAL" clId="{C5580726-7264-4A14-93A0-B891D423B616}" dt="2023-11-28T17:08:36.095" v="1470" actId="403"/>
          <ac:graphicFrameMkLst>
            <pc:docMk/>
            <pc:sldMk cId="2209234590" sldId="267"/>
            <ac:graphicFrameMk id="8" creationId="{A34C44CE-E6FC-0675-14AB-C43DD3EA5A32}"/>
          </ac:graphicFrameMkLst>
        </pc:graphicFrameChg>
        <pc:picChg chg="add del mod">
          <ac:chgData name="Mayank Gupta" userId="26b11197-088a-4202-952e-a948b6ab1b5e" providerId="ADAL" clId="{C5580726-7264-4A14-93A0-B891D423B616}" dt="2023-11-28T17:02:03.395" v="1422" actId="478"/>
          <ac:picMkLst>
            <pc:docMk/>
            <pc:sldMk cId="2209234590" sldId="267"/>
            <ac:picMk id="7" creationId="{A785F9C1-4C9E-6D75-030E-2B0076CF1A5C}"/>
          </ac:picMkLst>
        </pc:picChg>
      </pc:sldChg>
      <pc:sldChg chg="addSp modSp mod">
        <pc:chgData name="Mayank Gupta" userId="26b11197-088a-4202-952e-a948b6ab1b5e" providerId="ADAL" clId="{C5580726-7264-4A14-93A0-B891D423B616}" dt="2023-11-28T17:23:39.098" v="1650" actId="1076"/>
        <pc:sldMkLst>
          <pc:docMk/>
          <pc:sldMk cId="1510691411" sldId="268"/>
        </pc:sldMkLst>
        <pc:spChg chg="mod">
          <ac:chgData name="Mayank Gupta" userId="26b11197-088a-4202-952e-a948b6ab1b5e" providerId="ADAL" clId="{C5580726-7264-4A14-93A0-B891D423B616}" dt="2023-11-28T17:22:29.462" v="1637" actId="1076"/>
          <ac:spMkLst>
            <pc:docMk/>
            <pc:sldMk cId="1510691411" sldId="268"/>
            <ac:spMk id="2" creationId="{C6646905-349A-A434-7B5D-4F36E2F6CF72}"/>
          </ac:spMkLst>
        </pc:spChg>
        <pc:spChg chg="mod">
          <ac:chgData name="Mayank Gupta" userId="26b11197-088a-4202-952e-a948b6ab1b5e" providerId="ADAL" clId="{C5580726-7264-4A14-93A0-B891D423B616}" dt="2023-11-28T17:22:29.462" v="1637" actId="1076"/>
          <ac:spMkLst>
            <pc:docMk/>
            <pc:sldMk cId="1510691411" sldId="268"/>
            <ac:spMk id="3" creationId="{61DC97FD-1EEF-456E-40D7-E7C90BE7F100}"/>
          </ac:spMkLst>
        </pc:spChg>
        <pc:spChg chg="mod">
          <ac:chgData name="Mayank Gupta" userId="26b11197-088a-4202-952e-a948b6ab1b5e" providerId="ADAL" clId="{C5580726-7264-4A14-93A0-B891D423B616}" dt="2023-11-28T17:22:35.784" v="1638" actId="1076"/>
          <ac:spMkLst>
            <pc:docMk/>
            <pc:sldMk cId="1510691411" sldId="268"/>
            <ac:spMk id="8" creationId="{7105A504-678F-7CD7-2631-0273326D810F}"/>
          </ac:spMkLst>
        </pc:spChg>
        <pc:spChg chg="mod">
          <ac:chgData name="Mayank Gupta" userId="26b11197-088a-4202-952e-a948b6ab1b5e" providerId="ADAL" clId="{C5580726-7264-4A14-93A0-B891D423B616}" dt="2023-11-28T17:22:35.784" v="1638" actId="1076"/>
          <ac:spMkLst>
            <pc:docMk/>
            <pc:sldMk cId="1510691411" sldId="268"/>
            <ac:spMk id="10" creationId="{0424EAA8-CD7F-229F-5537-1FB182ECA5DA}"/>
          </ac:spMkLst>
        </pc:spChg>
        <pc:spChg chg="mod">
          <ac:chgData name="Mayank Gupta" userId="26b11197-088a-4202-952e-a948b6ab1b5e" providerId="ADAL" clId="{C5580726-7264-4A14-93A0-B891D423B616}" dt="2023-11-28T17:22:35.784" v="1638" actId="1076"/>
          <ac:spMkLst>
            <pc:docMk/>
            <pc:sldMk cId="1510691411" sldId="268"/>
            <ac:spMk id="12" creationId="{729AC689-CC05-1771-8FE5-AA3D9C393812}"/>
          </ac:spMkLst>
        </pc:spChg>
        <pc:spChg chg="add mod ord">
          <ac:chgData name="Mayank Gupta" userId="26b11197-088a-4202-952e-a948b6ab1b5e" providerId="ADAL" clId="{C5580726-7264-4A14-93A0-B891D423B616}" dt="2023-11-28T17:23:30.202" v="1649" actId="1076"/>
          <ac:spMkLst>
            <pc:docMk/>
            <pc:sldMk cId="1510691411" sldId="268"/>
            <ac:spMk id="14" creationId="{C8FB9D44-549E-7A71-BA1B-CEE5A75348A3}"/>
          </ac:spMkLst>
        </pc:spChg>
        <pc:spChg chg="add mod">
          <ac:chgData name="Mayank Gupta" userId="26b11197-088a-4202-952e-a948b6ab1b5e" providerId="ADAL" clId="{C5580726-7264-4A14-93A0-B891D423B616}" dt="2023-11-28T17:22:59.273" v="1644" actId="20577"/>
          <ac:spMkLst>
            <pc:docMk/>
            <pc:sldMk cId="1510691411" sldId="268"/>
            <ac:spMk id="17" creationId="{7200ECFD-5112-9B25-3CB0-60E37C27A5D1}"/>
          </ac:spMkLst>
        </pc:spChg>
        <pc:spChg chg="add mod">
          <ac:chgData name="Mayank Gupta" userId="26b11197-088a-4202-952e-a948b6ab1b5e" providerId="ADAL" clId="{C5580726-7264-4A14-93A0-B891D423B616}" dt="2023-11-28T17:23:39.098" v="1650" actId="1076"/>
          <ac:spMkLst>
            <pc:docMk/>
            <pc:sldMk cId="1510691411" sldId="268"/>
            <ac:spMk id="18" creationId="{6EFF2E93-5466-9040-177C-DCC4899C0907}"/>
          </ac:spMkLst>
        </pc:spChg>
        <pc:picChg chg="mod">
          <ac:chgData name="Mayank Gupta" userId="26b11197-088a-4202-952e-a948b6ab1b5e" providerId="ADAL" clId="{C5580726-7264-4A14-93A0-B891D423B616}" dt="2023-11-28T17:22:29.462" v="1637" actId="1076"/>
          <ac:picMkLst>
            <pc:docMk/>
            <pc:sldMk cId="1510691411" sldId="268"/>
            <ac:picMk id="11" creationId="{C232CB75-EC02-7505-577F-124033DDE9AE}"/>
          </ac:picMkLst>
        </pc:picChg>
        <pc:picChg chg="mod">
          <ac:chgData name="Mayank Gupta" userId="26b11197-088a-4202-952e-a948b6ab1b5e" providerId="ADAL" clId="{C5580726-7264-4A14-93A0-B891D423B616}" dt="2023-11-28T17:22:29.462" v="1637" actId="1076"/>
          <ac:picMkLst>
            <pc:docMk/>
            <pc:sldMk cId="1510691411" sldId="268"/>
            <ac:picMk id="13" creationId="{14D92AA8-E6FC-4108-BB37-56D50AFC35C0}"/>
          </ac:picMkLst>
        </pc:picChg>
        <pc:picChg chg="mod">
          <ac:chgData name="Mayank Gupta" userId="26b11197-088a-4202-952e-a948b6ab1b5e" providerId="ADAL" clId="{C5580726-7264-4A14-93A0-B891D423B616}" dt="2023-11-28T17:22:29.462" v="1637" actId="1076"/>
          <ac:picMkLst>
            <pc:docMk/>
            <pc:sldMk cId="1510691411" sldId="268"/>
            <ac:picMk id="15" creationId="{6B2419B0-B077-C0FE-68C5-C5AA0DEA8618}"/>
          </ac:picMkLst>
        </pc:picChg>
      </pc:sldChg>
      <pc:sldChg chg="addSp delSp modSp mod">
        <pc:chgData name="Mayank Gupta" userId="26b11197-088a-4202-952e-a948b6ab1b5e" providerId="ADAL" clId="{C5580726-7264-4A14-93A0-B891D423B616}" dt="2023-11-28T17:24:54.383" v="1660" actId="1076"/>
        <pc:sldMkLst>
          <pc:docMk/>
          <pc:sldMk cId="401503206" sldId="270"/>
        </pc:sldMkLst>
        <pc:spChg chg="add del mod">
          <ac:chgData name="Mayank Gupta" userId="26b11197-088a-4202-952e-a948b6ab1b5e" providerId="ADAL" clId="{C5580726-7264-4A14-93A0-B891D423B616}" dt="2023-11-28T17:24:16.728" v="1657" actId="478"/>
          <ac:spMkLst>
            <pc:docMk/>
            <pc:sldMk cId="401503206" sldId="270"/>
            <ac:spMk id="4" creationId="{AA6B21F0-584D-2FE4-93B0-DFDC24B9BFC4}"/>
          </ac:spMkLst>
        </pc:spChg>
        <pc:spChg chg="add del mod">
          <ac:chgData name="Mayank Gupta" userId="26b11197-088a-4202-952e-a948b6ab1b5e" providerId="ADAL" clId="{C5580726-7264-4A14-93A0-B891D423B616}" dt="2023-11-28T17:24:16.728" v="1657" actId="478"/>
          <ac:spMkLst>
            <pc:docMk/>
            <pc:sldMk cId="401503206" sldId="270"/>
            <ac:spMk id="6" creationId="{01444327-5A18-895E-EA7C-E8E25D9A3376}"/>
          </ac:spMkLst>
        </pc:spChg>
        <pc:spChg chg="mod">
          <ac:chgData name="Mayank Gupta" userId="26b11197-088a-4202-952e-a948b6ab1b5e" providerId="ADAL" clId="{C5580726-7264-4A14-93A0-B891D423B616}" dt="2023-11-28T17:24:51.992" v="1659" actId="1076"/>
          <ac:spMkLst>
            <pc:docMk/>
            <pc:sldMk cId="401503206" sldId="270"/>
            <ac:spMk id="8" creationId="{18792F59-69EE-8C4A-E887-01F4FEBE0C99}"/>
          </ac:spMkLst>
        </pc:spChg>
        <pc:spChg chg="add del mod">
          <ac:chgData name="Mayank Gupta" userId="26b11197-088a-4202-952e-a948b6ab1b5e" providerId="ADAL" clId="{C5580726-7264-4A14-93A0-B891D423B616}" dt="2023-11-28T17:24:16.728" v="1657" actId="478"/>
          <ac:spMkLst>
            <pc:docMk/>
            <pc:sldMk cId="401503206" sldId="270"/>
            <ac:spMk id="9" creationId="{74EEB850-0A55-4237-791C-38FCE8625CEF}"/>
          </ac:spMkLst>
        </pc:spChg>
        <pc:picChg chg="mod">
          <ac:chgData name="Mayank Gupta" userId="26b11197-088a-4202-952e-a948b6ab1b5e" providerId="ADAL" clId="{C5580726-7264-4A14-93A0-B891D423B616}" dt="2023-11-28T17:24:48.781" v="1658" actId="1076"/>
          <ac:picMkLst>
            <pc:docMk/>
            <pc:sldMk cId="401503206" sldId="270"/>
            <ac:picMk id="5" creationId="{C09923CA-A66A-6CC3-FBBE-E66EB84DE571}"/>
          </ac:picMkLst>
        </pc:picChg>
        <pc:picChg chg="mod">
          <ac:chgData name="Mayank Gupta" userId="26b11197-088a-4202-952e-a948b6ab1b5e" providerId="ADAL" clId="{C5580726-7264-4A14-93A0-B891D423B616}" dt="2023-11-28T17:24:54.383" v="1660" actId="1076"/>
          <ac:picMkLst>
            <pc:docMk/>
            <pc:sldMk cId="401503206" sldId="270"/>
            <ac:picMk id="7" creationId="{05B21177-6834-CD31-3FE9-194521D96989}"/>
          </ac:picMkLst>
        </pc:picChg>
      </pc:sldChg>
      <pc:sldChg chg="addSp delSp modSp mod">
        <pc:chgData name="Mayank Gupta" userId="26b11197-088a-4202-952e-a948b6ab1b5e" providerId="ADAL" clId="{C5580726-7264-4A14-93A0-B891D423B616}" dt="2023-11-28T17:24:04.050" v="1654" actId="1076"/>
        <pc:sldMkLst>
          <pc:docMk/>
          <pc:sldMk cId="904310530" sldId="271"/>
        </pc:sldMkLst>
        <pc:spChg chg="add del mod">
          <ac:chgData name="Mayank Gupta" userId="26b11197-088a-4202-952e-a948b6ab1b5e" providerId="ADAL" clId="{C5580726-7264-4A14-93A0-B891D423B616}" dt="2023-11-28T17:23:48.737" v="1652"/>
          <ac:spMkLst>
            <pc:docMk/>
            <pc:sldMk cId="904310530" sldId="271"/>
            <ac:spMk id="2" creationId="{ED0D7A8B-1552-7748-CE4D-1F34BF4D6782}"/>
          </ac:spMkLst>
        </pc:spChg>
        <pc:spChg chg="add mod">
          <ac:chgData name="Mayank Gupta" userId="26b11197-088a-4202-952e-a948b6ab1b5e" providerId="ADAL" clId="{C5580726-7264-4A14-93A0-B891D423B616}" dt="2023-11-28T17:24:04.050" v="1654" actId="1076"/>
          <ac:spMkLst>
            <pc:docMk/>
            <pc:sldMk cId="904310530" sldId="271"/>
            <ac:spMk id="3" creationId="{EA7E7598-927A-B893-CBC1-648E2FC433F0}"/>
          </ac:spMkLst>
        </pc:spChg>
        <pc:spChg chg="add mod">
          <ac:chgData name="Mayank Gupta" userId="26b11197-088a-4202-952e-a948b6ab1b5e" providerId="ADAL" clId="{C5580726-7264-4A14-93A0-B891D423B616}" dt="2023-11-28T17:24:04.050" v="1654" actId="1076"/>
          <ac:spMkLst>
            <pc:docMk/>
            <pc:sldMk cId="904310530" sldId="271"/>
            <ac:spMk id="4" creationId="{C31855CE-A4A4-1DBB-18D5-CFE293F21553}"/>
          </ac:spMkLst>
        </pc:spChg>
        <pc:spChg chg="add mod">
          <ac:chgData name="Mayank Gupta" userId="26b11197-088a-4202-952e-a948b6ab1b5e" providerId="ADAL" clId="{C5580726-7264-4A14-93A0-B891D423B616}" dt="2023-11-28T17:24:04.050" v="1654" actId="1076"/>
          <ac:spMkLst>
            <pc:docMk/>
            <pc:sldMk cId="904310530" sldId="271"/>
            <ac:spMk id="6" creationId="{5047A9B4-6D10-C6BC-CF74-DDE59A3F1FE4}"/>
          </ac:spMkLst>
        </pc:spChg>
      </pc:sldChg>
      <pc:sldChg chg="delSp new mod">
        <pc:chgData name="Mayank Gupta" userId="26b11197-088a-4202-952e-a948b6ab1b5e" providerId="ADAL" clId="{C5580726-7264-4A14-93A0-B891D423B616}" dt="2023-11-28T16:27:03.076" v="372" actId="478"/>
        <pc:sldMkLst>
          <pc:docMk/>
          <pc:sldMk cId="2446285407" sldId="272"/>
        </pc:sldMkLst>
        <pc:spChg chg="del">
          <ac:chgData name="Mayank Gupta" userId="26b11197-088a-4202-952e-a948b6ab1b5e" providerId="ADAL" clId="{C5580726-7264-4A14-93A0-B891D423B616}" dt="2023-11-28T16:27:00.711" v="371" actId="478"/>
          <ac:spMkLst>
            <pc:docMk/>
            <pc:sldMk cId="2446285407" sldId="272"/>
            <ac:spMk id="2" creationId="{DF832BAF-F527-DB74-3A42-591158D07ED7}"/>
          </ac:spMkLst>
        </pc:spChg>
        <pc:spChg chg="del">
          <ac:chgData name="Mayank Gupta" userId="26b11197-088a-4202-952e-a948b6ab1b5e" providerId="ADAL" clId="{C5580726-7264-4A14-93A0-B891D423B616}" dt="2023-11-28T16:27:03.076" v="372" actId="478"/>
          <ac:spMkLst>
            <pc:docMk/>
            <pc:sldMk cId="2446285407" sldId="272"/>
            <ac:spMk id="3" creationId="{6E0B7571-B553-CACC-3761-6041AA37335A}"/>
          </ac:spMkLst>
        </pc:spChg>
      </pc:sldChg>
      <pc:sldChg chg="addSp delSp modSp mod ord">
        <pc:chgData name="Mayank Gupta" userId="26b11197-088a-4202-952e-a948b6ab1b5e" providerId="ADAL" clId="{C5580726-7264-4A14-93A0-B891D423B616}" dt="2023-11-28T17:20:39.612" v="1611" actId="20577"/>
        <pc:sldMkLst>
          <pc:docMk/>
          <pc:sldMk cId="4289144807" sldId="272"/>
        </pc:sldMkLst>
        <pc:graphicFrameChg chg="add del">
          <ac:chgData name="Mayank Gupta" userId="26b11197-088a-4202-952e-a948b6ab1b5e" providerId="ADAL" clId="{C5580726-7264-4A14-93A0-B891D423B616}" dt="2023-11-28T16:29:39.304" v="400" actId="3680"/>
          <ac:graphicFrameMkLst>
            <pc:docMk/>
            <pc:sldMk cId="4289144807" sldId="272"/>
            <ac:graphicFrameMk id="2" creationId="{57F7B253-652D-5733-E0FC-8FE4A6B1E3C1}"/>
          </ac:graphicFrameMkLst>
        </pc:graphicFrameChg>
        <pc:graphicFrameChg chg="add del mod">
          <ac:chgData name="Mayank Gupta" userId="26b11197-088a-4202-952e-a948b6ab1b5e" providerId="ADAL" clId="{C5580726-7264-4A14-93A0-B891D423B616}" dt="2023-11-28T16:29:59.703" v="402"/>
          <ac:graphicFrameMkLst>
            <pc:docMk/>
            <pc:sldMk cId="4289144807" sldId="272"/>
            <ac:graphicFrameMk id="4" creationId="{C3588AA4-3D73-3C2F-D461-CDFA580911AF}"/>
          </ac:graphicFrameMkLst>
        </pc:graphicFrameChg>
        <pc:graphicFrameChg chg="add del">
          <ac:chgData name="Mayank Gupta" userId="26b11197-088a-4202-952e-a948b6ab1b5e" providerId="ADAL" clId="{C5580726-7264-4A14-93A0-B891D423B616}" dt="2023-11-28T16:30:08.139" v="404" actId="3680"/>
          <ac:graphicFrameMkLst>
            <pc:docMk/>
            <pc:sldMk cId="4289144807" sldId="272"/>
            <ac:graphicFrameMk id="6" creationId="{41407F24-5159-6925-7EC2-C45A30578144}"/>
          </ac:graphicFrameMkLst>
        </pc:graphicFrameChg>
        <pc:graphicFrameChg chg="add del mod modGraphic">
          <ac:chgData name="Mayank Gupta" userId="26b11197-088a-4202-952e-a948b6ab1b5e" providerId="ADAL" clId="{C5580726-7264-4A14-93A0-B891D423B616}" dt="2023-11-28T16:33:18.071" v="493" actId="478"/>
          <ac:graphicFrameMkLst>
            <pc:docMk/>
            <pc:sldMk cId="4289144807" sldId="272"/>
            <ac:graphicFrameMk id="8" creationId="{40FB5390-7B56-4391-D6A4-2EACFF52FF65}"/>
          </ac:graphicFrameMkLst>
        </pc:graphicFrameChg>
        <pc:graphicFrameChg chg="add mod modGraphic">
          <ac:chgData name="Mayank Gupta" userId="26b11197-088a-4202-952e-a948b6ab1b5e" providerId="ADAL" clId="{C5580726-7264-4A14-93A0-B891D423B616}" dt="2023-11-28T16:35:54.013" v="536"/>
          <ac:graphicFrameMkLst>
            <pc:docMk/>
            <pc:sldMk cId="4289144807" sldId="272"/>
            <ac:graphicFrameMk id="12" creationId="{D25B2F45-42A3-CBFE-A832-EF76CC0B5696}"/>
          </ac:graphicFrameMkLst>
        </pc:graphicFrameChg>
        <pc:graphicFrameChg chg="add mod modGraphic">
          <ac:chgData name="Mayank Gupta" userId="26b11197-088a-4202-952e-a948b6ab1b5e" providerId="ADAL" clId="{C5580726-7264-4A14-93A0-B891D423B616}" dt="2023-11-28T17:20:39.612" v="1611" actId="20577"/>
          <ac:graphicFrameMkLst>
            <pc:docMk/>
            <pc:sldMk cId="4289144807" sldId="272"/>
            <ac:graphicFrameMk id="13" creationId="{EE2210C3-FB76-1BCE-5732-6742177BA694}"/>
          </ac:graphicFrameMkLst>
        </pc:graphicFrameChg>
        <pc:picChg chg="add del mod">
          <ac:chgData name="Mayank Gupta" userId="26b11197-088a-4202-952e-a948b6ab1b5e" providerId="ADAL" clId="{C5580726-7264-4A14-93A0-B891D423B616}" dt="2023-11-28T16:29:37.294" v="398"/>
          <ac:picMkLst>
            <pc:docMk/>
            <pc:sldMk cId="4289144807" sldId="272"/>
            <ac:picMk id="3" creationId="{2E5BEEDE-FCCA-3DB0-3DFC-D9FB9CE509AD}"/>
          </ac:picMkLst>
        </pc:picChg>
        <pc:picChg chg="add del mod">
          <ac:chgData name="Mayank Gupta" userId="26b11197-088a-4202-952e-a948b6ab1b5e" providerId="ADAL" clId="{C5580726-7264-4A14-93A0-B891D423B616}" dt="2023-11-28T16:31:14.498" v="477" actId="21"/>
          <ac:picMkLst>
            <pc:docMk/>
            <pc:sldMk cId="4289144807" sldId="272"/>
            <ac:picMk id="5" creationId="{8B6213BA-8A43-7E65-F28F-DFDCAB85C75B}"/>
          </ac:picMkLst>
        </pc:picChg>
        <pc:picChg chg="del mod">
          <ac:chgData name="Mayank Gupta" userId="26b11197-088a-4202-952e-a948b6ab1b5e" providerId="ADAL" clId="{C5580726-7264-4A14-93A0-B891D423B616}" dt="2023-11-28T16:33:40.726" v="498" actId="21"/>
          <ac:picMkLst>
            <pc:docMk/>
            <pc:sldMk cId="4289144807" sldId="272"/>
            <ac:picMk id="7" creationId="{584FD359-C033-6847-073F-828959795386}"/>
          </ac:picMkLst>
        </pc:picChg>
        <pc:picChg chg="del mod">
          <ac:chgData name="Mayank Gupta" userId="26b11197-088a-4202-952e-a948b6ab1b5e" providerId="ADAL" clId="{C5580726-7264-4A14-93A0-B891D423B616}" dt="2023-11-28T16:33:48.148" v="501" actId="21"/>
          <ac:picMkLst>
            <pc:docMk/>
            <pc:sldMk cId="4289144807" sldId="272"/>
            <ac:picMk id="9" creationId="{27608905-D1A2-C98B-F7DC-B94451F17303}"/>
          </ac:picMkLst>
        </pc:picChg>
        <pc:picChg chg="add del mod">
          <ac:chgData name="Mayank Gupta" userId="26b11197-088a-4202-952e-a948b6ab1b5e" providerId="ADAL" clId="{C5580726-7264-4A14-93A0-B891D423B616}" dt="2023-11-28T16:32:43.566" v="489" actId="478"/>
          <ac:picMkLst>
            <pc:docMk/>
            <pc:sldMk cId="4289144807" sldId="272"/>
            <ac:picMk id="10" creationId="{BA7539D7-E70B-9CC3-4735-0133F31ACD14}"/>
          </ac:picMkLst>
        </pc:picChg>
        <pc:picChg chg="del mod">
          <ac:chgData name="Mayank Gupta" userId="26b11197-088a-4202-952e-a948b6ab1b5e" providerId="ADAL" clId="{C5580726-7264-4A14-93A0-B891D423B616}" dt="2023-11-28T16:34:07.597" v="508" actId="478"/>
          <ac:picMkLst>
            <pc:docMk/>
            <pc:sldMk cId="4289144807" sldId="272"/>
            <ac:picMk id="11" creationId="{F7B2CC80-D224-79A8-86F4-52D823AAC5E6}"/>
          </ac:picMkLst>
        </pc:picChg>
      </pc:sldChg>
      <pc:sldChg chg="modSp new del mod">
        <pc:chgData name="Mayank Gupta" userId="26b11197-088a-4202-952e-a948b6ab1b5e" providerId="ADAL" clId="{C5580726-7264-4A14-93A0-B891D423B616}" dt="2023-11-28T16:46:35.382" v="1251" actId="47"/>
        <pc:sldMkLst>
          <pc:docMk/>
          <pc:sldMk cId="3692284276" sldId="273"/>
        </pc:sldMkLst>
        <pc:spChg chg="mod">
          <ac:chgData name="Mayank Gupta" userId="26b11197-088a-4202-952e-a948b6ab1b5e" providerId="ADAL" clId="{C5580726-7264-4A14-93A0-B891D423B616}" dt="2023-11-28T16:27:29.658" v="388" actId="20577"/>
          <ac:spMkLst>
            <pc:docMk/>
            <pc:sldMk cId="3692284276" sldId="273"/>
            <ac:spMk id="2" creationId="{B58A975B-D999-23BE-D8A2-335B509D8977}"/>
          </ac:spMkLst>
        </pc:spChg>
        <pc:spChg chg="mod">
          <ac:chgData name="Mayank Gupta" userId="26b11197-088a-4202-952e-a948b6ab1b5e" providerId="ADAL" clId="{C5580726-7264-4A14-93A0-B891D423B616}" dt="2023-11-28T16:44:43.290" v="1245" actId="20577"/>
          <ac:spMkLst>
            <pc:docMk/>
            <pc:sldMk cId="3692284276" sldId="273"/>
            <ac:spMk id="3" creationId="{617E3602-CCB9-2D08-03BC-C73D122756D6}"/>
          </ac:spMkLst>
        </pc:spChg>
      </pc:sldChg>
      <pc:sldChg chg="addSp delSp modSp mod ord setBg">
        <pc:chgData name="Mayank Gupta" userId="26b11197-088a-4202-952e-a948b6ab1b5e" providerId="ADAL" clId="{C5580726-7264-4A14-93A0-B891D423B616}" dt="2023-11-28T17:08:55.718" v="1475" actId="403"/>
        <pc:sldMkLst>
          <pc:docMk/>
          <pc:sldMk cId="2446285407" sldId="274"/>
        </pc:sldMkLst>
        <pc:spChg chg="add del">
          <ac:chgData name="Mayank Gupta" userId="26b11197-088a-4202-952e-a948b6ab1b5e" providerId="ADAL" clId="{C5580726-7264-4A14-93A0-B891D423B616}" dt="2023-11-28T16:56:00.647" v="1360" actId="22"/>
          <ac:spMkLst>
            <pc:docMk/>
            <pc:sldMk cId="2446285407" sldId="274"/>
            <ac:spMk id="5" creationId="{56264848-590E-273B-B8EB-036B53DC7AE3}"/>
          </ac:spMkLst>
        </pc:spChg>
        <pc:spChg chg="add del mod">
          <ac:chgData name="Mayank Gupta" userId="26b11197-088a-4202-952e-a948b6ab1b5e" providerId="ADAL" clId="{C5580726-7264-4A14-93A0-B891D423B616}" dt="2023-11-28T16:57:16.890" v="1365"/>
          <ac:spMkLst>
            <pc:docMk/>
            <pc:sldMk cId="2446285407" sldId="274"/>
            <ac:spMk id="6" creationId="{1F64E120-D87A-A7AB-4E90-294C3F0EC664}"/>
          </ac:spMkLst>
        </pc:spChg>
        <pc:spChg chg="add mod">
          <ac:chgData name="Mayank Gupta" userId="26b11197-088a-4202-952e-a948b6ab1b5e" providerId="ADAL" clId="{C5580726-7264-4A14-93A0-B891D423B616}" dt="2023-11-28T17:06:05.185" v="1449"/>
          <ac:spMkLst>
            <pc:docMk/>
            <pc:sldMk cId="2446285407" sldId="274"/>
            <ac:spMk id="8" creationId="{888DECEB-6522-F486-6E04-31CFAFF44FDB}"/>
          </ac:spMkLst>
        </pc:spChg>
        <pc:spChg chg="add mod">
          <ac:chgData name="Mayank Gupta" userId="26b11197-088a-4202-952e-a948b6ab1b5e" providerId="ADAL" clId="{C5580726-7264-4A14-93A0-B891D423B616}" dt="2023-11-28T17:08:42.912" v="1471" actId="403"/>
          <ac:spMkLst>
            <pc:docMk/>
            <pc:sldMk cId="2446285407" sldId="274"/>
            <ac:spMk id="9" creationId="{1963BB15-5C93-17B2-D11E-CB84DA241229}"/>
          </ac:spMkLst>
        </pc:spChg>
        <pc:spChg chg="add mod">
          <ac:chgData name="Mayank Gupta" userId="26b11197-088a-4202-952e-a948b6ab1b5e" providerId="ADAL" clId="{C5580726-7264-4A14-93A0-B891D423B616}" dt="2023-11-28T17:07:22.979" v="1460" actId="1076"/>
          <ac:spMkLst>
            <pc:docMk/>
            <pc:sldMk cId="2446285407" sldId="274"/>
            <ac:spMk id="11" creationId="{D5503B58-C4C1-F1E7-7B7E-64D935687015}"/>
          </ac:spMkLst>
        </pc:spChg>
        <pc:spChg chg="add mod">
          <ac:chgData name="Mayank Gupta" userId="26b11197-088a-4202-952e-a948b6ab1b5e" providerId="ADAL" clId="{C5580726-7264-4A14-93A0-B891D423B616}" dt="2023-11-28T17:08:48.873" v="1474" actId="403"/>
          <ac:spMkLst>
            <pc:docMk/>
            <pc:sldMk cId="2446285407" sldId="274"/>
            <ac:spMk id="12" creationId="{9D77ED1F-05BA-324E-A147-E0C78D3E4EB6}"/>
          </ac:spMkLst>
        </pc:spChg>
        <pc:spChg chg="add mod">
          <ac:chgData name="Mayank Gupta" userId="26b11197-088a-4202-952e-a948b6ab1b5e" providerId="ADAL" clId="{C5580726-7264-4A14-93A0-B891D423B616}" dt="2023-11-28T17:07:10.027" v="1456"/>
          <ac:spMkLst>
            <pc:docMk/>
            <pc:sldMk cId="2446285407" sldId="274"/>
            <ac:spMk id="14" creationId="{585EEE2B-3BF1-79D2-0411-DE98421A9C0E}"/>
          </ac:spMkLst>
        </pc:spChg>
        <pc:spChg chg="add mod">
          <ac:chgData name="Mayank Gupta" userId="26b11197-088a-4202-952e-a948b6ab1b5e" providerId="ADAL" clId="{C5580726-7264-4A14-93A0-B891D423B616}" dt="2023-11-28T17:08:55.718" v="1475" actId="403"/>
          <ac:spMkLst>
            <pc:docMk/>
            <pc:sldMk cId="2446285407" sldId="274"/>
            <ac:spMk id="15" creationId="{95ECA3E2-E13D-3BC7-76E9-B0597417038C}"/>
          </ac:spMkLst>
        </pc:spChg>
        <pc:grpChg chg="add mod">
          <ac:chgData name="Mayank Gupta" userId="26b11197-088a-4202-952e-a948b6ab1b5e" providerId="ADAL" clId="{C5580726-7264-4A14-93A0-B891D423B616}" dt="2023-11-28T17:08:09.619" v="1464" actId="14100"/>
          <ac:grpSpMkLst>
            <pc:docMk/>
            <pc:sldMk cId="2446285407" sldId="274"/>
            <ac:grpSpMk id="7" creationId="{545D943A-6881-C97E-7034-F049FF214586}"/>
          </ac:grpSpMkLst>
        </pc:grpChg>
        <pc:grpChg chg="add mod">
          <ac:chgData name="Mayank Gupta" userId="26b11197-088a-4202-952e-a948b6ab1b5e" providerId="ADAL" clId="{C5580726-7264-4A14-93A0-B891D423B616}" dt="2023-11-28T17:07:57.705" v="1461" actId="1076"/>
          <ac:grpSpMkLst>
            <pc:docMk/>
            <pc:sldMk cId="2446285407" sldId="274"/>
            <ac:grpSpMk id="10" creationId="{010C70E2-27ED-BBC3-391B-6FB70F012383}"/>
          </ac:grpSpMkLst>
        </pc:grpChg>
        <pc:grpChg chg="add mod">
          <ac:chgData name="Mayank Gupta" userId="26b11197-088a-4202-952e-a948b6ab1b5e" providerId="ADAL" clId="{C5580726-7264-4A14-93A0-B891D423B616}" dt="2023-11-28T17:07:13.185" v="1457" actId="1076"/>
          <ac:grpSpMkLst>
            <pc:docMk/>
            <pc:sldMk cId="2446285407" sldId="274"/>
            <ac:grpSpMk id="13" creationId="{F3F812B3-1C2B-8F1B-9A09-B7CA19FD74E4}"/>
          </ac:grpSpMkLst>
        </pc:grpChg>
      </pc:sldChg>
      <pc:sldChg chg="addSp delSp modSp mod setBg">
        <pc:chgData name="Mayank Gupta" userId="26b11197-088a-4202-952e-a948b6ab1b5e" providerId="ADAL" clId="{C5580726-7264-4A14-93A0-B891D423B616}" dt="2023-11-28T17:13:40.981" v="1515" actId="404"/>
        <pc:sldMkLst>
          <pc:docMk/>
          <pc:sldMk cId="433796122" sldId="275"/>
        </pc:sldMkLst>
        <pc:spChg chg="mod">
          <ac:chgData name="Mayank Gupta" userId="26b11197-088a-4202-952e-a948b6ab1b5e" providerId="ADAL" clId="{C5580726-7264-4A14-93A0-B891D423B616}" dt="2023-11-28T17:13:13.855" v="1510"/>
          <ac:spMkLst>
            <pc:docMk/>
            <pc:sldMk cId="433796122" sldId="275"/>
            <ac:spMk id="2" creationId="{72AB1EE1-C17C-A2AC-A10C-9780A7D2C657}"/>
          </ac:spMkLst>
        </pc:spChg>
        <pc:spChg chg="add del mod">
          <ac:chgData name="Mayank Gupta" userId="26b11197-088a-4202-952e-a948b6ab1b5e" providerId="ADAL" clId="{C5580726-7264-4A14-93A0-B891D423B616}" dt="2023-11-28T17:11:48.463" v="1494" actId="26606"/>
          <ac:spMkLst>
            <pc:docMk/>
            <pc:sldMk cId="433796122" sldId="275"/>
            <ac:spMk id="3" creationId="{E51552A5-0687-6710-C41D-E5FBD146764A}"/>
          </ac:spMkLst>
        </pc:spChg>
        <pc:spChg chg="add del">
          <ac:chgData name="Mayank Gupta" userId="26b11197-088a-4202-952e-a948b6ab1b5e" providerId="ADAL" clId="{C5580726-7264-4A14-93A0-B891D423B616}" dt="2023-11-28T17:11:43.063" v="1491" actId="26606"/>
          <ac:spMkLst>
            <pc:docMk/>
            <pc:sldMk cId="433796122" sldId="275"/>
            <ac:spMk id="9" creationId="{9F7D5CDA-D291-4307-BF55-1381FED29634}"/>
          </ac:spMkLst>
        </pc:spChg>
        <pc:spChg chg="add">
          <ac:chgData name="Mayank Gupta" userId="26b11197-088a-4202-952e-a948b6ab1b5e" providerId="ADAL" clId="{C5580726-7264-4A14-93A0-B891D423B616}" dt="2023-11-28T17:11:48.463" v="1494" actId="26606"/>
          <ac:spMkLst>
            <pc:docMk/>
            <pc:sldMk cId="433796122" sldId="275"/>
            <ac:spMk id="13" creationId="{9F7D5CDA-D291-4307-BF55-1381FED29634}"/>
          </ac:spMkLst>
        </pc:spChg>
        <pc:spChg chg="add mod">
          <ac:chgData name="Mayank Gupta" userId="26b11197-088a-4202-952e-a948b6ab1b5e" providerId="ADAL" clId="{C5580726-7264-4A14-93A0-B891D423B616}" dt="2023-11-28T17:13:40.981" v="1515" actId="404"/>
          <ac:spMkLst>
            <pc:docMk/>
            <pc:sldMk cId="433796122" sldId="275"/>
            <ac:spMk id="14" creationId="{E51552A5-0687-6710-C41D-E5FBD146764A}"/>
          </ac:spMkLst>
        </pc:spChg>
        <pc:graphicFrameChg chg="add del">
          <ac:chgData name="Mayank Gupta" userId="26b11197-088a-4202-952e-a948b6ab1b5e" providerId="ADAL" clId="{C5580726-7264-4A14-93A0-B891D423B616}" dt="2023-11-28T17:11:48.431" v="1493" actId="26606"/>
          <ac:graphicFrameMkLst>
            <pc:docMk/>
            <pc:sldMk cId="433796122" sldId="275"/>
            <ac:graphicFrameMk id="11" creationId="{2EB12AEB-201C-F2A8-ED40-EBE188DA2635}"/>
          </ac:graphicFrameMkLst>
        </pc:graphicFrameChg>
        <pc:picChg chg="add del">
          <ac:chgData name="Mayank Gupta" userId="26b11197-088a-4202-952e-a948b6ab1b5e" providerId="ADAL" clId="{C5580726-7264-4A14-93A0-B891D423B616}" dt="2023-11-28T17:11:43.063" v="1491" actId="26606"/>
          <ac:picMkLst>
            <pc:docMk/>
            <pc:sldMk cId="433796122" sldId="275"/>
            <ac:picMk id="5" creationId="{61B3D771-EED4-5DF9-FBEE-E253EF1B18F0}"/>
          </ac:picMkLst>
        </pc:picChg>
        <pc:picChg chg="add">
          <ac:chgData name="Mayank Gupta" userId="26b11197-088a-4202-952e-a948b6ab1b5e" providerId="ADAL" clId="{C5580726-7264-4A14-93A0-B891D423B616}" dt="2023-11-28T17:11:48.463" v="1494" actId="26606"/>
          <ac:picMkLst>
            <pc:docMk/>
            <pc:sldMk cId="433796122" sldId="275"/>
            <ac:picMk id="15" creationId="{61B3D771-EED4-5DF9-FBEE-E253EF1B18F0}"/>
          </ac:picMkLst>
        </pc:picChg>
      </pc:sldChg>
      <pc:sldChg chg="addSp delSp modSp new mod ord setBg">
        <pc:chgData name="Mayank Gupta" userId="26b11197-088a-4202-952e-a948b6ab1b5e" providerId="ADAL" clId="{C5580726-7264-4A14-93A0-B891D423B616}" dt="2023-11-28T17:19:23.977" v="1587" actId="5793"/>
        <pc:sldMkLst>
          <pc:docMk/>
          <pc:sldMk cId="1052102073" sldId="276"/>
        </pc:sldMkLst>
        <pc:spChg chg="del">
          <ac:chgData name="Mayank Gupta" userId="26b11197-088a-4202-952e-a948b6ab1b5e" providerId="ADAL" clId="{C5580726-7264-4A14-93A0-B891D423B616}" dt="2023-11-28T16:36:08.511" v="538" actId="478"/>
          <ac:spMkLst>
            <pc:docMk/>
            <pc:sldMk cId="1052102073" sldId="276"/>
            <ac:spMk id="2" creationId="{167873E1-F09E-AD17-76CE-531A152AF03C}"/>
          </ac:spMkLst>
        </pc:spChg>
        <pc:spChg chg="del">
          <ac:chgData name="Mayank Gupta" userId="26b11197-088a-4202-952e-a948b6ab1b5e" providerId="ADAL" clId="{C5580726-7264-4A14-93A0-B891D423B616}" dt="2023-11-28T16:36:14.438" v="539" actId="478"/>
          <ac:spMkLst>
            <pc:docMk/>
            <pc:sldMk cId="1052102073" sldId="276"/>
            <ac:spMk id="3" creationId="{DC6C4BA1-9D8C-584B-928B-3375D28DE899}"/>
          </ac:spMkLst>
        </pc:spChg>
        <pc:spChg chg="add mod">
          <ac:chgData name="Mayank Gupta" userId="26b11197-088a-4202-952e-a948b6ab1b5e" providerId="ADAL" clId="{C5580726-7264-4A14-93A0-B891D423B616}" dt="2023-11-28T17:19:23.977" v="1587" actId="5793"/>
          <ac:spMkLst>
            <pc:docMk/>
            <pc:sldMk cId="1052102073" sldId="276"/>
            <ac:spMk id="4" creationId="{FD5D88A2-BA67-B917-A905-B51480F1395B}"/>
          </ac:spMkLst>
        </pc:spChg>
        <pc:spChg chg="add del">
          <ac:chgData name="Mayank Gupta" userId="26b11197-088a-4202-952e-a948b6ab1b5e" providerId="ADAL" clId="{C5580726-7264-4A14-93A0-B891D423B616}" dt="2023-11-28T17:18:20.447" v="1555" actId="26606"/>
          <ac:spMkLst>
            <pc:docMk/>
            <pc:sldMk cId="1052102073" sldId="276"/>
            <ac:spMk id="9" creationId="{F837543A-6020-4505-A233-C9DB4BF74011}"/>
          </ac:spMkLst>
        </pc:spChg>
        <pc:spChg chg="add del">
          <ac:chgData name="Mayank Gupta" userId="26b11197-088a-4202-952e-a948b6ab1b5e" providerId="ADAL" clId="{C5580726-7264-4A14-93A0-B891D423B616}" dt="2023-11-28T17:18:20.447" v="1555" actId="26606"/>
          <ac:spMkLst>
            <pc:docMk/>
            <pc:sldMk cId="1052102073" sldId="276"/>
            <ac:spMk id="11" creationId="{35B16301-FB18-48BA-A6DD-C37CAF6F9A18}"/>
          </ac:spMkLst>
        </pc:spChg>
        <pc:spChg chg="add del">
          <ac:chgData name="Mayank Gupta" userId="26b11197-088a-4202-952e-a948b6ab1b5e" providerId="ADAL" clId="{C5580726-7264-4A14-93A0-B891D423B616}" dt="2023-11-28T17:18:20.447" v="1555" actId="26606"/>
          <ac:spMkLst>
            <pc:docMk/>
            <pc:sldMk cId="1052102073" sldId="276"/>
            <ac:spMk id="13" creationId="{C3C0D90E-074A-4F52-9B11-B52BEF4BCBE5}"/>
          </ac:spMkLst>
        </pc:spChg>
        <pc:spChg chg="add del">
          <ac:chgData name="Mayank Gupta" userId="26b11197-088a-4202-952e-a948b6ab1b5e" providerId="ADAL" clId="{C5580726-7264-4A14-93A0-B891D423B616}" dt="2023-11-28T17:18:20.447" v="1555" actId="26606"/>
          <ac:spMkLst>
            <pc:docMk/>
            <pc:sldMk cId="1052102073" sldId="276"/>
            <ac:spMk id="15" creationId="{CABBD4C1-E6F8-46F6-8152-A8A97490BF4D}"/>
          </ac:spMkLst>
        </pc:spChg>
        <pc:spChg chg="add del">
          <ac:chgData name="Mayank Gupta" userId="26b11197-088a-4202-952e-a948b6ab1b5e" providerId="ADAL" clId="{C5580726-7264-4A14-93A0-B891D423B616}" dt="2023-11-28T17:18:20.447" v="1555" actId="26606"/>
          <ac:spMkLst>
            <pc:docMk/>
            <pc:sldMk cId="1052102073" sldId="276"/>
            <ac:spMk id="17" creationId="{83BA5EF5-1FE9-4BF9-83BB-269BCDDF6156}"/>
          </ac:spMkLst>
        </pc:spChg>
        <pc:spChg chg="add del">
          <ac:chgData name="Mayank Gupta" userId="26b11197-088a-4202-952e-a948b6ab1b5e" providerId="ADAL" clId="{C5580726-7264-4A14-93A0-B891D423B616}" dt="2023-11-28T17:18:20.447" v="1555" actId="26606"/>
          <ac:spMkLst>
            <pc:docMk/>
            <pc:sldMk cId="1052102073" sldId="276"/>
            <ac:spMk id="21" creationId="{88853921-7BC9-4BDE-ACAB-133C683C82D6}"/>
          </ac:spMkLst>
        </pc:spChg>
        <pc:spChg chg="add del">
          <ac:chgData name="Mayank Gupta" userId="26b11197-088a-4202-952e-a948b6ab1b5e" providerId="ADAL" clId="{C5580726-7264-4A14-93A0-B891D423B616}" dt="2023-11-28T17:18:20.447" v="1555" actId="26606"/>
          <ac:spMkLst>
            <pc:docMk/>
            <pc:sldMk cId="1052102073" sldId="276"/>
            <ac:spMk id="23" creationId="{09192968-3AE7-4470-A61C-97294BB92731}"/>
          </ac:spMkLst>
        </pc:spChg>
        <pc:spChg chg="add del">
          <ac:chgData name="Mayank Gupta" userId="26b11197-088a-4202-952e-a948b6ab1b5e" providerId="ADAL" clId="{C5580726-7264-4A14-93A0-B891D423B616}" dt="2023-11-28T17:18:20.447" v="1555" actId="26606"/>
          <ac:spMkLst>
            <pc:docMk/>
            <pc:sldMk cId="1052102073" sldId="276"/>
            <ac:spMk id="25" creationId="{3AB72E55-43E4-4356-BFE8-E2102CB0B505}"/>
          </ac:spMkLst>
        </pc:spChg>
        <pc:spChg chg="add del">
          <ac:chgData name="Mayank Gupta" userId="26b11197-088a-4202-952e-a948b6ab1b5e" providerId="ADAL" clId="{C5580726-7264-4A14-93A0-B891D423B616}" dt="2023-11-28T17:18:21.750" v="1557" actId="26606"/>
          <ac:spMkLst>
            <pc:docMk/>
            <pc:sldMk cId="1052102073" sldId="276"/>
            <ac:spMk id="27" creationId="{09588DA8-065E-4F6F-8EFD-43104AB2E0CF}"/>
          </ac:spMkLst>
        </pc:spChg>
        <pc:spChg chg="add del">
          <ac:chgData name="Mayank Gupta" userId="26b11197-088a-4202-952e-a948b6ab1b5e" providerId="ADAL" clId="{C5580726-7264-4A14-93A0-B891D423B616}" dt="2023-11-28T17:18:21.750" v="1557" actId="26606"/>
          <ac:spMkLst>
            <pc:docMk/>
            <pc:sldMk cId="1052102073" sldId="276"/>
            <ac:spMk id="28" creationId="{C4285719-470E-454C-AF62-8323075F1F5B}"/>
          </ac:spMkLst>
        </pc:spChg>
        <pc:spChg chg="add del">
          <ac:chgData name="Mayank Gupta" userId="26b11197-088a-4202-952e-a948b6ab1b5e" providerId="ADAL" clId="{C5580726-7264-4A14-93A0-B891D423B616}" dt="2023-11-28T17:18:21.750" v="1557" actId="26606"/>
          <ac:spMkLst>
            <pc:docMk/>
            <pc:sldMk cId="1052102073" sldId="276"/>
            <ac:spMk id="29" creationId="{CD9FE4EF-C4D8-49A0-B2FF-81D8DB7D8A24}"/>
          </ac:spMkLst>
        </pc:spChg>
        <pc:spChg chg="add del">
          <ac:chgData name="Mayank Gupta" userId="26b11197-088a-4202-952e-a948b6ab1b5e" providerId="ADAL" clId="{C5580726-7264-4A14-93A0-B891D423B616}" dt="2023-11-28T17:18:21.750" v="1557" actId="26606"/>
          <ac:spMkLst>
            <pc:docMk/>
            <pc:sldMk cId="1052102073" sldId="276"/>
            <ac:spMk id="30" creationId="{4300840D-0A0B-4512-BACA-B439D5B9C57C}"/>
          </ac:spMkLst>
        </pc:spChg>
        <pc:spChg chg="add del">
          <ac:chgData name="Mayank Gupta" userId="26b11197-088a-4202-952e-a948b6ab1b5e" providerId="ADAL" clId="{C5580726-7264-4A14-93A0-B891D423B616}" dt="2023-11-28T17:18:21.750" v="1557" actId="26606"/>
          <ac:spMkLst>
            <pc:docMk/>
            <pc:sldMk cId="1052102073" sldId="276"/>
            <ac:spMk id="31" creationId="{D2B78728-A580-49A7-84F9-6EF6F583ADE0}"/>
          </ac:spMkLst>
        </pc:spChg>
        <pc:spChg chg="add del">
          <ac:chgData name="Mayank Gupta" userId="26b11197-088a-4202-952e-a948b6ab1b5e" providerId="ADAL" clId="{C5580726-7264-4A14-93A0-B891D423B616}" dt="2023-11-28T17:18:21.750" v="1557" actId="26606"/>
          <ac:spMkLst>
            <pc:docMk/>
            <pc:sldMk cId="1052102073" sldId="276"/>
            <ac:spMk id="32" creationId="{38FAA1A1-D861-433F-88FA-1E9D6FD31D11}"/>
          </ac:spMkLst>
        </pc:spChg>
        <pc:spChg chg="add del">
          <ac:chgData name="Mayank Gupta" userId="26b11197-088a-4202-952e-a948b6ab1b5e" providerId="ADAL" clId="{C5580726-7264-4A14-93A0-B891D423B616}" dt="2023-11-28T17:18:21.750" v="1557" actId="26606"/>
          <ac:spMkLst>
            <pc:docMk/>
            <pc:sldMk cId="1052102073" sldId="276"/>
            <ac:spMk id="33" creationId="{8D71EDA1-87BF-4D5D-AB79-F346FD19278A}"/>
          </ac:spMkLst>
        </pc:spChg>
        <pc:spChg chg="add del">
          <ac:chgData name="Mayank Gupta" userId="26b11197-088a-4202-952e-a948b6ab1b5e" providerId="ADAL" clId="{C5580726-7264-4A14-93A0-B891D423B616}" dt="2023-11-28T17:18:23.021" v="1559" actId="26606"/>
          <ac:spMkLst>
            <pc:docMk/>
            <pc:sldMk cId="1052102073" sldId="276"/>
            <ac:spMk id="35" creationId="{6CF042CA-1AB3-5530-1155-8018D6D6A106}"/>
          </ac:spMkLst>
        </pc:spChg>
        <pc:spChg chg="add del">
          <ac:chgData name="Mayank Gupta" userId="26b11197-088a-4202-952e-a948b6ab1b5e" providerId="ADAL" clId="{C5580726-7264-4A14-93A0-B891D423B616}" dt="2023-11-28T17:18:23.021" v="1559" actId="26606"/>
          <ac:spMkLst>
            <pc:docMk/>
            <pc:sldMk cId="1052102073" sldId="276"/>
            <ac:spMk id="36" creationId="{7BD5A982-4141-9143-22DC-C0713B397EB8}"/>
          </ac:spMkLst>
        </pc:spChg>
        <pc:spChg chg="add del">
          <ac:chgData name="Mayank Gupta" userId="26b11197-088a-4202-952e-a948b6ab1b5e" providerId="ADAL" clId="{C5580726-7264-4A14-93A0-B891D423B616}" dt="2023-11-28T17:18:30.508" v="1561" actId="26606"/>
          <ac:spMkLst>
            <pc:docMk/>
            <pc:sldMk cId="1052102073" sldId="276"/>
            <ac:spMk id="38" creationId="{1BB867FF-FC45-48F7-8104-F89BE54909F1}"/>
          </ac:spMkLst>
        </pc:spChg>
        <pc:spChg chg="add del">
          <ac:chgData name="Mayank Gupta" userId="26b11197-088a-4202-952e-a948b6ab1b5e" providerId="ADAL" clId="{C5580726-7264-4A14-93A0-B891D423B616}" dt="2023-11-28T17:18:30.508" v="1561" actId="26606"/>
          <ac:spMkLst>
            <pc:docMk/>
            <pc:sldMk cId="1052102073" sldId="276"/>
            <ac:spMk id="39" creationId="{8BB56887-D0D5-4F0C-9E19-7247EB83C8B7}"/>
          </ac:spMkLst>
        </pc:spChg>
        <pc:spChg chg="add del">
          <ac:chgData name="Mayank Gupta" userId="26b11197-088a-4202-952e-a948b6ab1b5e" providerId="ADAL" clId="{C5580726-7264-4A14-93A0-B891D423B616}" dt="2023-11-28T17:18:30.508" v="1561" actId="26606"/>
          <ac:spMkLst>
            <pc:docMk/>
            <pc:sldMk cId="1052102073" sldId="276"/>
            <ac:spMk id="40" creationId="{081E4A58-353D-44AE-B2FC-2A74E2E400F7}"/>
          </ac:spMkLst>
        </pc:spChg>
        <pc:spChg chg="add">
          <ac:chgData name="Mayank Gupta" userId="26b11197-088a-4202-952e-a948b6ab1b5e" providerId="ADAL" clId="{C5580726-7264-4A14-93A0-B891D423B616}" dt="2023-11-28T17:18:30.524" v="1562" actId="26606"/>
          <ac:spMkLst>
            <pc:docMk/>
            <pc:sldMk cId="1052102073" sldId="276"/>
            <ac:spMk id="42" creationId="{F837543A-6020-4505-A233-C9DB4BF74011}"/>
          </ac:spMkLst>
        </pc:spChg>
        <pc:spChg chg="add">
          <ac:chgData name="Mayank Gupta" userId="26b11197-088a-4202-952e-a948b6ab1b5e" providerId="ADAL" clId="{C5580726-7264-4A14-93A0-B891D423B616}" dt="2023-11-28T17:18:30.524" v="1562" actId="26606"/>
          <ac:spMkLst>
            <pc:docMk/>
            <pc:sldMk cId="1052102073" sldId="276"/>
            <ac:spMk id="43" creationId="{35B16301-FB18-48BA-A6DD-C37CAF6F9A18}"/>
          </ac:spMkLst>
        </pc:spChg>
        <pc:spChg chg="add">
          <ac:chgData name="Mayank Gupta" userId="26b11197-088a-4202-952e-a948b6ab1b5e" providerId="ADAL" clId="{C5580726-7264-4A14-93A0-B891D423B616}" dt="2023-11-28T17:18:30.524" v="1562" actId="26606"/>
          <ac:spMkLst>
            <pc:docMk/>
            <pc:sldMk cId="1052102073" sldId="276"/>
            <ac:spMk id="44" creationId="{C3C0D90E-074A-4F52-9B11-B52BEF4BCBE5}"/>
          </ac:spMkLst>
        </pc:spChg>
        <pc:spChg chg="add">
          <ac:chgData name="Mayank Gupta" userId="26b11197-088a-4202-952e-a948b6ab1b5e" providerId="ADAL" clId="{C5580726-7264-4A14-93A0-B891D423B616}" dt="2023-11-28T17:18:30.524" v="1562" actId="26606"/>
          <ac:spMkLst>
            <pc:docMk/>
            <pc:sldMk cId="1052102073" sldId="276"/>
            <ac:spMk id="45" creationId="{CABBD4C1-E6F8-46F6-8152-A8A97490BF4D}"/>
          </ac:spMkLst>
        </pc:spChg>
        <pc:spChg chg="add">
          <ac:chgData name="Mayank Gupta" userId="26b11197-088a-4202-952e-a948b6ab1b5e" providerId="ADAL" clId="{C5580726-7264-4A14-93A0-B891D423B616}" dt="2023-11-28T17:18:30.524" v="1562" actId="26606"/>
          <ac:spMkLst>
            <pc:docMk/>
            <pc:sldMk cId="1052102073" sldId="276"/>
            <ac:spMk id="46" creationId="{83BA5EF5-1FE9-4BF9-83BB-269BCDDF6156}"/>
          </ac:spMkLst>
        </pc:spChg>
        <pc:spChg chg="add">
          <ac:chgData name="Mayank Gupta" userId="26b11197-088a-4202-952e-a948b6ab1b5e" providerId="ADAL" clId="{C5580726-7264-4A14-93A0-B891D423B616}" dt="2023-11-28T17:18:30.524" v="1562" actId="26606"/>
          <ac:spMkLst>
            <pc:docMk/>
            <pc:sldMk cId="1052102073" sldId="276"/>
            <ac:spMk id="48" creationId="{88853921-7BC9-4BDE-ACAB-133C683C82D6}"/>
          </ac:spMkLst>
        </pc:spChg>
        <pc:spChg chg="add">
          <ac:chgData name="Mayank Gupta" userId="26b11197-088a-4202-952e-a948b6ab1b5e" providerId="ADAL" clId="{C5580726-7264-4A14-93A0-B891D423B616}" dt="2023-11-28T17:18:30.524" v="1562" actId="26606"/>
          <ac:spMkLst>
            <pc:docMk/>
            <pc:sldMk cId="1052102073" sldId="276"/>
            <ac:spMk id="49" creationId="{09192968-3AE7-4470-A61C-97294BB92731}"/>
          </ac:spMkLst>
        </pc:spChg>
        <pc:spChg chg="add">
          <ac:chgData name="Mayank Gupta" userId="26b11197-088a-4202-952e-a948b6ab1b5e" providerId="ADAL" clId="{C5580726-7264-4A14-93A0-B891D423B616}" dt="2023-11-28T17:18:30.524" v="1562" actId="26606"/>
          <ac:spMkLst>
            <pc:docMk/>
            <pc:sldMk cId="1052102073" sldId="276"/>
            <ac:spMk id="50" creationId="{3AB72E55-43E4-4356-BFE8-E2102CB0B505}"/>
          </ac:spMkLst>
        </pc:spChg>
        <pc:cxnChg chg="add del">
          <ac:chgData name="Mayank Gupta" userId="26b11197-088a-4202-952e-a948b6ab1b5e" providerId="ADAL" clId="{C5580726-7264-4A14-93A0-B891D423B616}" dt="2023-11-28T17:18:20.447" v="1555" actId="26606"/>
          <ac:cxnSpMkLst>
            <pc:docMk/>
            <pc:sldMk cId="1052102073" sldId="276"/>
            <ac:cxnSpMk id="19" creationId="{4B3BCACB-5880-460B-9606-8C433A9AF99D}"/>
          </ac:cxnSpMkLst>
        </pc:cxnChg>
        <pc:cxnChg chg="add">
          <ac:chgData name="Mayank Gupta" userId="26b11197-088a-4202-952e-a948b6ab1b5e" providerId="ADAL" clId="{C5580726-7264-4A14-93A0-B891D423B616}" dt="2023-11-28T17:18:30.524" v="1562" actId="26606"/>
          <ac:cxnSpMkLst>
            <pc:docMk/>
            <pc:sldMk cId="1052102073" sldId="276"/>
            <ac:cxnSpMk id="47" creationId="{4B3BCACB-5880-460B-9606-8C433A9AF99D}"/>
          </ac:cxnSpMkLst>
        </pc:cxnChg>
      </pc:sldChg>
      <pc:sldChg chg="addSp delSp modSp mod setBg">
        <pc:chgData name="Mayank Gupta" userId="26b11197-088a-4202-952e-a948b6ab1b5e" providerId="ADAL" clId="{C5580726-7264-4A14-93A0-B891D423B616}" dt="2023-11-28T17:16:44.046" v="1553" actId="27636"/>
        <pc:sldMkLst>
          <pc:docMk/>
          <pc:sldMk cId="1680592877" sldId="277"/>
        </pc:sldMkLst>
        <pc:spChg chg="mod">
          <ac:chgData name="Mayank Gupta" userId="26b11197-088a-4202-952e-a948b6ab1b5e" providerId="ADAL" clId="{C5580726-7264-4A14-93A0-B891D423B616}" dt="2023-11-28T17:15:52.167" v="1525" actId="1076"/>
          <ac:spMkLst>
            <pc:docMk/>
            <pc:sldMk cId="1680592877" sldId="277"/>
            <ac:spMk id="2" creationId="{A2D818F2-2380-2992-DFD1-F9B050BFA5A1}"/>
          </ac:spMkLst>
        </pc:spChg>
        <pc:spChg chg="mod">
          <ac:chgData name="Mayank Gupta" userId="26b11197-088a-4202-952e-a948b6ab1b5e" providerId="ADAL" clId="{C5580726-7264-4A14-93A0-B891D423B616}" dt="2023-11-28T17:16:44.046" v="1553" actId="27636"/>
          <ac:spMkLst>
            <pc:docMk/>
            <pc:sldMk cId="1680592877" sldId="277"/>
            <ac:spMk id="3" creationId="{1385AFDE-B9E8-739B-5F63-69CC14F901DF}"/>
          </ac:spMkLst>
        </pc:spChg>
        <pc:spChg chg="add del">
          <ac:chgData name="Mayank Gupta" userId="26b11197-088a-4202-952e-a948b6ab1b5e" providerId="ADAL" clId="{C5580726-7264-4A14-93A0-B891D423B616}" dt="2023-11-28T17:14:53.926" v="1517" actId="26606"/>
          <ac:spMkLst>
            <pc:docMk/>
            <pc:sldMk cId="1680592877" sldId="277"/>
            <ac:spMk id="9" creationId="{9F7D5CDA-D291-4307-BF55-1381FED29634}"/>
          </ac:spMkLst>
        </pc:spChg>
        <pc:spChg chg="add">
          <ac:chgData name="Mayank Gupta" userId="26b11197-088a-4202-952e-a948b6ab1b5e" providerId="ADAL" clId="{C5580726-7264-4A14-93A0-B891D423B616}" dt="2023-11-28T17:14:53.926" v="1518" actId="26606"/>
          <ac:spMkLst>
            <pc:docMk/>
            <pc:sldMk cId="1680592877" sldId="277"/>
            <ac:spMk id="11" creationId="{E51BA4DF-2BD4-4EC2-B1DB-B27C8AC71864}"/>
          </ac:spMkLst>
        </pc:spChg>
        <pc:picChg chg="add del">
          <ac:chgData name="Mayank Gupta" userId="26b11197-088a-4202-952e-a948b6ab1b5e" providerId="ADAL" clId="{C5580726-7264-4A14-93A0-B891D423B616}" dt="2023-11-28T17:14:53.926" v="1517" actId="26606"/>
          <ac:picMkLst>
            <pc:docMk/>
            <pc:sldMk cId="1680592877" sldId="277"/>
            <ac:picMk id="5" creationId="{5AC77E1A-59E9-9B7E-8742-480F92E1AFD2}"/>
          </ac:picMkLst>
        </pc:picChg>
        <pc:picChg chg="add">
          <ac:chgData name="Mayank Gupta" userId="26b11197-088a-4202-952e-a948b6ab1b5e" providerId="ADAL" clId="{C5580726-7264-4A14-93A0-B891D423B616}" dt="2023-11-28T17:14:53.926" v="1518" actId="26606"/>
          <ac:picMkLst>
            <pc:docMk/>
            <pc:sldMk cId="1680592877" sldId="277"/>
            <ac:picMk id="12" creationId="{7224C9FF-93E7-19A6-6A4E-0F145CD638DD}"/>
          </ac:picMkLst>
        </pc:picChg>
      </pc:sldChg>
      <pc:sldChg chg="addSp modSp mod">
        <pc:chgData name="Mayank Gupta" userId="26b11197-088a-4202-952e-a948b6ab1b5e" providerId="ADAL" clId="{C5580726-7264-4A14-93A0-B891D423B616}" dt="2023-11-28T17:41:28.987" v="2000" actId="1582"/>
        <pc:sldMkLst>
          <pc:docMk/>
          <pc:sldMk cId="3711070663" sldId="278"/>
        </pc:sldMkLst>
        <pc:spChg chg="add mod">
          <ac:chgData name="Mayank Gupta" userId="26b11197-088a-4202-952e-a948b6ab1b5e" providerId="ADAL" clId="{C5580726-7264-4A14-93A0-B891D423B616}" dt="2023-11-28T17:41:28.987" v="2000" actId="1582"/>
          <ac:spMkLst>
            <pc:docMk/>
            <pc:sldMk cId="3711070663" sldId="278"/>
            <ac:spMk id="2" creationId="{208C5FD2-6DA2-D024-6E3F-20C9DF409155}"/>
          </ac:spMkLst>
        </pc:spChg>
        <pc:picChg chg="mod">
          <ac:chgData name="Mayank Gupta" userId="26b11197-088a-4202-952e-a948b6ab1b5e" providerId="ADAL" clId="{C5580726-7264-4A14-93A0-B891D423B616}" dt="2023-11-28T17:39:20.420" v="1906" actId="1076"/>
          <ac:picMkLst>
            <pc:docMk/>
            <pc:sldMk cId="3711070663" sldId="278"/>
            <ac:picMk id="4" creationId="{7A393046-27CD-05B2-38CE-C26351F3CE49}"/>
          </ac:picMkLst>
        </pc:picChg>
      </pc:sldChg>
      <pc:sldChg chg="addSp modSp mod ord">
        <pc:chgData name="Mayank Gupta" userId="26b11197-088a-4202-952e-a948b6ab1b5e" providerId="ADAL" clId="{C5580726-7264-4A14-93A0-B891D423B616}" dt="2023-11-28T17:53:06.893" v="2260" actId="339"/>
        <pc:sldMkLst>
          <pc:docMk/>
          <pc:sldMk cId="2626437148" sldId="280"/>
        </pc:sldMkLst>
        <pc:spChg chg="add mod">
          <ac:chgData name="Mayank Gupta" userId="26b11197-088a-4202-952e-a948b6ab1b5e" providerId="ADAL" clId="{C5580726-7264-4A14-93A0-B891D423B616}" dt="2023-11-28T17:53:06.893" v="2260" actId="339"/>
          <ac:spMkLst>
            <pc:docMk/>
            <pc:sldMk cId="2626437148" sldId="280"/>
            <ac:spMk id="2" creationId="{B2484F4D-D91F-2038-CEFE-A79E80EE6E9E}"/>
          </ac:spMkLst>
        </pc:spChg>
        <pc:picChg chg="mod">
          <ac:chgData name="Mayank Gupta" userId="26b11197-088a-4202-952e-a948b6ab1b5e" providerId="ADAL" clId="{C5580726-7264-4A14-93A0-B891D423B616}" dt="2023-11-28T17:52:49.292" v="2258" actId="1076"/>
          <ac:picMkLst>
            <pc:docMk/>
            <pc:sldMk cId="2626437148" sldId="280"/>
            <ac:picMk id="5" creationId="{303B872F-3DDF-F06C-39D9-E5768AFF581F}"/>
          </ac:picMkLst>
        </pc:picChg>
        <pc:picChg chg="mod ord">
          <ac:chgData name="Mayank Gupta" userId="26b11197-088a-4202-952e-a948b6ab1b5e" providerId="ADAL" clId="{C5580726-7264-4A14-93A0-B891D423B616}" dt="2023-11-28T17:52:52.621" v="2259" actId="1076"/>
          <ac:picMkLst>
            <pc:docMk/>
            <pc:sldMk cId="2626437148" sldId="280"/>
            <ac:picMk id="7" creationId="{38B75BB8-A0EC-961B-B419-EDB652A35678}"/>
          </ac:picMkLst>
        </pc:picChg>
      </pc:sldChg>
      <pc:sldChg chg="addSp delSp modSp new mod">
        <pc:chgData name="Mayank Gupta" userId="26b11197-088a-4202-952e-a948b6ab1b5e" providerId="ADAL" clId="{C5580726-7264-4A14-93A0-B891D423B616}" dt="2023-11-28T17:55:22.832" v="2314" actId="20577"/>
        <pc:sldMkLst>
          <pc:docMk/>
          <pc:sldMk cId="31391772" sldId="281"/>
        </pc:sldMkLst>
        <pc:spChg chg="del">
          <ac:chgData name="Mayank Gupta" userId="26b11197-088a-4202-952e-a948b6ab1b5e" providerId="ADAL" clId="{C5580726-7264-4A14-93A0-B891D423B616}" dt="2023-11-28T17:53:26.803" v="2262" actId="478"/>
          <ac:spMkLst>
            <pc:docMk/>
            <pc:sldMk cId="31391772" sldId="281"/>
            <ac:spMk id="2" creationId="{35D47D9D-B2CF-9964-DC33-2BF94203225A}"/>
          </ac:spMkLst>
        </pc:spChg>
        <pc:spChg chg="del">
          <ac:chgData name="Mayank Gupta" userId="26b11197-088a-4202-952e-a948b6ab1b5e" providerId="ADAL" clId="{C5580726-7264-4A14-93A0-B891D423B616}" dt="2023-11-28T17:53:26.803" v="2262" actId="478"/>
          <ac:spMkLst>
            <pc:docMk/>
            <pc:sldMk cId="31391772" sldId="281"/>
            <ac:spMk id="3" creationId="{DA95B447-7E99-13B6-CA64-E75946B5A51B}"/>
          </ac:spMkLst>
        </pc:spChg>
        <pc:spChg chg="add mod">
          <ac:chgData name="Mayank Gupta" userId="26b11197-088a-4202-952e-a948b6ab1b5e" providerId="ADAL" clId="{C5580726-7264-4A14-93A0-B891D423B616}" dt="2023-11-28T17:54:52.458" v="2305" actId="1076"/>
          <ac:spMkLst>
            <pc:docMk/>
            <pc:sldMk cId="31391772" sldId="281"/>
            <ac:spMk id="4" creationId="{05339142-5686-4558-9A4E-EFA16F37759F}"/>
          </ac:spMkLst>
        </pc:spChg>
        <pc:spChg chg="add mod">
          <ac:chgData name="Mayank Gupta" userId="26b11197-088a-4202-952e-a948b6ab1b5e" providerId="ADAL" clId="{C5580726-7264-4A14-93A0-B891D423B616}" dt="2023-11-28T17:54:49.508" v="2304" actId="1076"/>
          <ac:spMkLst>
            <pc:docMk/>
            <pc:sldMk cId="31391772" sldId="281"/>
            <ac:spMk id="5" creationId="{86470810-501C-E6A2-1CE7-067B6F8A421A}"/>
          </ac:spMkLst>
        </pc:spChg>
        <pc:spChg chg="add mod">
          <ac:chgData name="Mayank Gupta" userId="26b11197-088a-4202-952e-a948b6ab1b5e" providerId="ADAL" clId="{C5580726-7264-4A14-93A0-B891D423B616}" dt="2023-11-28T17:55:22.832" v="2314" actId="20577"/>
          <ac:spMkLst>
            <pc:docMk/>
            <pc:sldMk cId="31391772" sldId="281"/>
            <ac:spMk id="6" creationId="{F8FEAFC2-0E5E-0C66-32BA-C00DCBCFF559}"/>
          </ac:spMkLst>
        </pc:spChg>
      </pc:sldChg>
      <pc:sldChg chg="modSp mod">
        <pc:chgData name="Mayank Gupta" userId="26b11197-088a-4202-952e-a948b6ab1b5e" providerId="ADAL" clId="{C5580726-7264-4A14-93A0-B891D423B616}" dt="2023-11-28T18:12:41.860" v="2319"/>
        <pc:sldMkLst>
          <pc:docMk/>
          <pc:sldMk cId="378397812" sldId="282"/>
        </pc:sldMkLst>
        <pc:spChg chg="mod">
          <ac:chgData name="Mayank Gupta" userId="26b11197-088a-4202-952e-a948b6ab1b5e" providerId="ADAL" clId="{C5580726-7264-4A14-93A0-B891D423B616}" dt="2023-11-28T18:12:41.860" v="2319"/>
          <ac:spMkLst>
            <pc:docMk/>
            <pc:sldMk cId="378397812" sldId="282"/>
            <ac:spMk id="2" creationId="{44DA203E-EF92-3469-DD5A-3E2164212257}"/>
          </ac:spMkLst>
        </pc:spChg>
        <pc:spChg chg="mod">
          <ac:chgData name="Mayank Gupta" userId="26b11197-088a-4202-952e-a948b6ab1b5e" providerId="ADAL" clId="{C5580726-7264-4A14-93A0-B891D423B616}" dt="2023-11-28T18:12:30.310" v="2317" actId="27636"/>
          <ac:spMkLst>
            <pc:docMk/>
            <pc:sldMk cId="378397812" sldId="282"/>
            <ac:spMk id="3" creationId="{1762E9D5-29FE-33DF-C1B3-3EE9DED74A23}"/>
          </ac:spMkLst>
        </pc:spChg>
      </pc:sldChg>
      <pc:sldMasterChg chg="setBg modSldLayout">
        <pc:chgData name="Mayank Gupta" userId="26b11197-088a-4202-952e-a948b6ab1b5e" providerId="ADAL" clId="{C5580726-7264-4A14-93A0-B891D423B616}" dt="2023-11-28T16:41:11.598" v="880"/>
        <pc:sldMasterMkLst>
          <pc:docMk/>
          <pc:sldMasterMk cId="1964520132" sldId="2147483648"/>
        </pc:sldMasterMkLst>
        <pc:sldLayoutChg chg="setBg">
          <pc:chgData name="Mayank Gupta" userId="26b11197-088a-4202-952e-a948b6ab1b5e" providerId="ADAL" clId="{C5580726-7264-4A14-93A0-B891D423B616}" dt="2023-11-28T16:41:11.598" v="880"/>
          <pc:sldLayoutMkLst>
            <pc:docMk/>
            <pc:sldMasterMk cId="1964520132" sldId="2147483648"/>
            <pc:sldLayoutMk cId="3770507270" sldId="2147483649"/>
          </pc:sldLayoutMkLst>
        </pc:sldLayoutChg>
        <pc:sldLayoutChg chg="setBg">
          <pc:chgData name="Mayank Gupta" userId="26b11197-088a-4202-952e-a948b6ab1b5e" providerId="ADAL" clId="{C5580726-7264-4A14-93A0-B891D423B616}" dt="2023-11-28T16:41:11.598" v="880"/>
          <pc:sldLayoutMkLst>
            <pc:docMk/>
            <pc:sldMasterMk cId="1964520132" sldId="2147483648"/>
            <pc:sldLayoutMk cId="102417657" sldId="2147483650"/>
          </pc:sldLayoutMkLst>
        </pc:sldLayoutChg>
        <pc:sldLayoutChg chg="setBg">
          <pc:chgData name="Mayank Gupta" userId="26b11197-088a-4202-952e-a948b6ab1b5e" providerId="ADAL" clId="{C5580726-7264-4A14-93A0-B891D423B616}" dt="2023-11-28T16:41:11.598" v="880"/>
          <pc:sldLayoutMkLst>
            <pc:docMk/>
            <pc:sldMasterMk cId="1964520132" sldId="2147483648"/>
            <pc:sldLayoutMk cId="1569261990" sldId="2147483651"/>
          </pc:sldLayoutMkLst>
        </pc:sldLayoutChg>
        <pc:sldLayoutChg chg="setBg">
          <pc:chgData name="Mayank Gupta" userId="26b11197-088a-4202-952e-a948b6ab1b5e" providerId="ADAL" clId="{C5580726-7264-4A14-93A0-B891D423B616}" dt="2023-11-28T16:41:11.598" v="880"/>
          <pc:sldLayoutMkLst>
            <pc:docMk/>
            <pc:sldMasterMk cId="1964520132" sldId="2147483648"/>
            <pc:sldLayoutMk cId="1659531117" sldId="2147483652"/>
          </pc:sldLayoutMkLst>
        </pc:sldLayoutChg>
        <pc:sldLayoutChg chg="setBg">
          <pc:chgData name="Mayank Gupta" userId="26b11197-088a-4202-952e-a948b6ab1b5e" providerId="ADAL" clId="{C5580726-7264-4A14-93A0-B891D423B616}" dt="2023-11-28T16:41:11.598" v="880"/>
          <pc:sldLayoutMkLst>
            <pc:docMk/>
            <pc:sldMasterMk cId="1964520132" sldId="2147483648"/>
            <pc:sldLayoutMk cId="1085754820" sldId="2147483653"/>
          </pc:sldLayoutMkLst>
        </pc:sldLayoutChg>
        <pc:sldLayoutChg chg="setBg">
          <pc:chgData name="Mayank Gupta" userId="26b11197-088a-4202-952e-a948b6ab1b5e" providerId="ADAL" clId="{C5580726-7264-4A14-93A0-B891D423B616}" dt="2023-11-28T16:41:11.598" v="880"/>
          <pc:sldLayoutMkLst>
            <pc:docMk/>
            <pc:sldMasterMk cId="1964520132" sldId="2147483648"/>
            <pc:sldLayoutMk cId="2071031311" sldId="2147483654"/>
          </pc:sldLayoutMkLst>
        </pc:sldLayoutChg>
        <pc:sldLayoutChg chg="setBg">
          <pc:chgData name="Mayank Gupta" userId="26b11197-088a-4202-952e-a948b6ab1b5e" providerId="ADAL" clId="{C5580726-7264-4A14-93A0-B891D423B616}" dt="2023-11-28T16:41:11.598" v="880"/>
          <pc:sldLayoutMkLst>
            <pc:docMk/>
            <pc:sldMasterMk cId="1964520132" sldId="2147483648"/>
            <pc:sldLayoutMk cId="2322563602" sldId="2147483655"/>
          </pc:sldLayoutMkLst>
        </pc:sldLayoutChg>
        <pc:sldLayoutChg chg="setBg">
          <pc:chgData name="Mayank Gupta" userId="26b11197-088a-4202-952e-a948b6ab1b5e" providerId="ADAL" clId="{C5580726-7264-4A14-93A0-B891D423B616}" dt="2023-11-28T16:41:11.598" v="880"/>
          <pc:sldLayoutMkLst>
            <pc:docMk/>
            <pc:sldMasterMk cId="1964520132" sldId="2147483648"/>
            <pc:sldLayoutMk cId="2956874275" sldId="2147483656"/>
          </pc:sldLayoutMkLst>
        </pc:sldLayoutChg>
        <pc:sldLayoutChg chg="setBg">
          <pc:chgData name="Mayank Gupta" userId="26b11197-088a-4202-952e-a948b6ab1b5e" providerId="ADAL" clId="{C5580726-7264-4A14-93A0-B891D423B616}" dt="2023-11-28T16:41:11.598" v="880"/>
          <pc:sldLayoutMkLst>
            <pc:docMk/>
            <pc:sldMasterMk cId="1964520132" sldId="2147483648"/>
            <pc:sldLayoutMk cId="3377725205" sldId="2147483657"/>
          </pc:sldLayoutMkLst>
        </pc:sldLayoutChg>
        <pc:sldLayoutChg chg="setBg">
          <pc:chgData name="Mayank Gupta" userId="26b11197-088a-4202-952e-a948b6ab1b5e" providerId="ADAL" clId="{C5580726-7264-4A14-93A0-B891D423B616}" dt="2023-11-28T16:41:11.598" v="880"/>
          <pc:sldLayoutMkLst>
            <pc:docMk/>
            <pc:sldMasterMk cId="1964520132" sldId="2147483648"/>
            <pc:sldLayoutMk cId="3802808307" sldId="2147483658"/>
          </pc:sldLayoutMkLst>
        </pc:sldLayoutChg>
        <pc:sldLayoutChg chg="setBg">
          <pc:chgData name="Mayank Gupta" userId="26b11197-088a-4202-952e-a948b6ab1b5e" providerId="ADAL" clId="{C5580726-7264-4A14-93A0-B891D423B616}" dt="2023-11-28T16:41:11.598" v="880"/>
          <pc:sldLayoutMkLst>
            <pc:docMk/>
            <pc:sldMasterMk cId="1964520132" sldId="2147483648"/>
            <pc:sldLayoutMk cId="2030777138" sldId="2147483659"/>
          </pc:sldLayoutMkLst>
        </pc:sldLayoutChg>
      </pc:sldMasterChg>
    </pc:docChg>
  </pc:docChgLst>
  <pc:docChgLst>
    <pc:chgData name="Aditya Sanjog Kabare" userId="S::21d070009@iitb.ac.in::5eaef271-da20-4a89-8d0b-4c329395c3dc" providerId="AD" clId="Web-{0038FDEA-ACEE-DD7A-7E75-1196BF191490}"/>
    <pc:docChg chg="modSld">
      <pc:chgData name="Aditya Sanjog Kabare" userId="S::21d070009@iitb.ac.in::5eaef271-da20-4a89-8d0b-4c329395c3dc" providerId="AD" clId="Web-{0038FDEA-ACEE-DD7A-7E75-1196BF191490}" dt="2023-11-28T14:53:45.689" v="7" actId="20577"/>
      <pc:docMkLst>
        <pc:docMk/>
      </pc:docMkLst>
      <pc:sldChg chg="modSp">
        <pc:chgData name="Aditya Sanjog Kabare" userId="S::21d070009@iitb.ac.in::5eaef271-da20-4a89-8d0b-4c329395c3dc" providerId="AD" clId="Web-{0038FDEA-ACEE-DD7A-7E75-1196BF191490}" dt="2023-11-28T14:53:45.689" v="7" actId="20577"/>
        <pc:sldMkLst>
          <pc:docMk/>
          <pc:sldMk cId="2637050365" sldId="256"/>
        </pc:sldMkLst>
        <pc:spChg chg="mod">
          <ac:chgData name="Aditya Sanjog Kabare" userId="S::21d070009@iitb.ac.in::5eaef271-da20-4a89-8d0b-4c329395c3dc" providerId="AD" clId="Web-{0038FDEA-ACEE-DD7A-7E75-1196BF191490}" dt="2023-11-28T14:53:45.689" v="7" actId="20577"/>
          <ac:spMkLst>
            <pc:docMk/>
            <pc:sldMk cId="2637050365" sldId="256"/>
            <ac:spMk id="46" creationId="{97784B99-ADC4-BFF0-3802-92967E0DF5A2}"/>
          </ac:spMkLst>
        </pc:spChg>
      </pc:sldChg>
    </pc:docChg>
  </pc:docChgLst>
  <pc:docChgLst>
    <pc:chgData name="Anuj Gupta" userId="S::21d070014@iitb.ac.in::36bbb2b4-1fff-447a-b83c-aad047bf7c41" providerId="AD" clId="Web-{5376367F-8866-FE3E-BC1C-BE2331A5251E}"/>
    <pc:docChg chg="addSld modSld">
      <pc:chgData name="Anuj Gupta" userId="S::21d070014@iitb.ac.in::36bbb2b4-1fff-447a-b83c-aad047bf7c41" providerId="AD" clId="Web-{5376367F-8866-FE3E-BC1C-BE2331A5251E}" dt="2023-11-28T15:15:04.062" v="10"/>
      <pc:docMkLst>
        <pc:docMk/>
      </pc:docMkLst>
      <pc:sldChg chg="delSp modSp new">
        <pc:chgData name="Anuj Gupta" userId="S::21d070014@iitb.ac.in::36bbb2b4-1fff-447a-b83c-aad047bf7c41" providerId="AD" clId="Web-{5376367F-8866-FE3E-BC1C-BE2331A5251E}" dt="2023-11-28T15:15:04.062" v="10"/>
        <pc:sldMkLst>
          <pc:docMk/>
          <pc:sldMk cId="1575062293" sldId="257"/>
        </pc:sldMkLst>
        <pc:spChg chg="mod">
          <ac:chgData name="Anuj Gupta" userId="S::21d070014@iitb.ac.in::36bbb2b4-1fff-447a-b83c-aad047bf7c41" providerId="AD" clId="Web-{5376367F-8866-FE3E-BC1C-BE2331A5251E}" dt="2023-11-28T15:14:52.046" v="9" actId="20577"/>
          <ac:spMkLst>
            <pc:docMk/>
            <pc:sldMk cId="1575062293" sldId="257"/>
            <ac:spMk id="2" creationId="{C44BF3E7-52E8-FFC3-4F99-E7D62FEA7BDE}"/>
          </ac:spMkLst>
        </pc:spChg>
        <pc:spChg chg="del">
          <ac:chgData name="Anuj Gupta" userId="S::21d070014@iitb.ac.in::36bbb2b4-1fff-447a-b83c-aad047bf7c41" providerId="AD" clId="Web-{5376367F-8866-FE3E-BC1C-BE2331A5251E}" dt="2023-11-28T15:15:04.062" v="10"/>
          <ac:spMkLst>
            <pc:docMk/>
            <pc:sldMk cId="1575062293" sldId="257"/>
            <ac:spMk id="3" creationId="{FBB7B767-473C-CE36-C27F-E74B7BE5D0B6}"/>
          </ac:spMkLst>
        </pc:spChg>
      </pc:sldChg>
    </pc:docChg>
  </pc:docChgLst>
  <pc:docChgLst>
    <pc:chgData name="Aditya Sanjog Kabare" userId="S::21d070009@iitb.ac.in::5eaef271-da20-4a89-8d0b-4c329395c3dc" providerId="AD" clId="Web-{45ED18C2-A868-3583-A8F2-93319D7DCB63}"/>
    <pc:docChg chg="addSld delSld modSld">
      <pc:chgData name="Aditya Sanjog Kabare" userId="S::21d070009@iitb.ac.in::5eaef271-da20-4a89-8d0b-4c329395c3dc" providerId="AD" clId="Web-{45ED18C2-A868-3583-A8F2-93319D7DCB63}" dt="2023-11-28T17:46:53.373" v="133" actId="1076"/>
      <pc:docMkLst>
        <pc:docMk/>
      </pc:docMkLst>
      <pc:sldChg chg="addSp delSp modSp">
        <pc:chgData name="Aditya Sanjog Kabare" userId="S::21d070009@iitb.ac.in::5eaef271-da20-4a89-8d0b-4c329395c3dc" providerId="AD" clId="Web-{45ED18C2-A868-3583-A8F2-93319D7DCB63}" dt="2023-11-28T17:46:53.373" v="133" actId="1076"/>
        <pc:sldMkLst>
          <pc:docMk/>
          <pc:sldMk cId="715332042" sldId="263"/>
        </pc:sldMkLst>
        <pc:spChg chg="add mod">
          <ac:chgData name="Aditya Sanjog Kabare" userId="S::21d070009@iitb.ac.in::5eaef271-da20-4a89-8d0b-4c329395c3dc" providerId="AD" clId="Web-{45ED18C2-A868-3583-A8F2-93319D7DCB63}" dt="2023-11-28T17:43:23.100" v="93" actId="1076"/>
          <ac:spMkLst>
            <pc:docMk/>
            <pc:sldMk cId="715332042" sldId="263"/>
            <ac:spMk id="2" creationId="{75103A4F-10F9-1068-1936-F62362211BA7}"/>
          </ac:spMkLst>
        </pc:spChg>
        <pc:spChg chg="add mod">
          <ac:chgData name="Aditya Sanjog Kabare" userId="S::21d070009@iitb.ac.in::5eaef271-da20-4a89-8d0b-4c329395c3dc" providerId="AD" clId="Web-{45ED18C2-A868-3583-A8F2-93319D7DCB63}" dt="2023-11-28T17:44:49.134" v="106" actId="20577"/>
          <ac:spMkLst>
            <pc:docMk/>
            <pc:sldMk cId="715332042" sldId="263"/>
            <ac:spMk id="7" creationId="{7D186235-19C5-063C-14BA-3072EAA91AFC}"/>
          </ac:spMkLst>
        </pc:spChg>
        <pc:spChg chg="add mod">
          <ac:chgData name="Aditya Sanjog Kabare" userId="S::21d070009@iitb.ac.in::5eaef271-da20-4a89-8d0b-4c329395c3dc" providerId="AD" clId="Web-{45ED18C2-A868-3583-A8F2-93319D7DCB63}" dt="2023-11-28T17:43:57.867" v="103" actId="20577"/>
          <ac:spMkLst>
            <pc:docMk/>
            <pc:sldMk cId="715332042" sldId="263"/>
            <ac:spMk id="9" creationId="{489FD048-2BF1-2711-78C7-B10C8DA84E62}"/>
          </ac:spMkLst>
        </pc:spChg>
        <pc:spChg chg="add mod">
          <ac:chgData name="Aditya Sanjog Kabare" userId="S::21d070009@iitb.ac.in::5eaef271-da20-4a89-8d0b-4c329395c3dc" providerId="AD" clId="Web-{45ED18C2-A868-3583-A8F2-93319D7DCB63}" dt="2023-11-28T17:45:33.480" v="116" actId="20577"/>
          <ac:spMkLst>
            <pc:docMk/>
            <pc:sldMk cId="715332042" sldId="263"/>
            <ac:spMk id="11" creationId="{668617E3-0759-82FF-E82B-6013B69FC3C0}"/>
          </ac:spMkLst>
        </pc:spChg>
        <pc:spChg chg="add mod">
          <ac:chgData name="Aditya Sanjog Kabare" userId="S::21d070009@iitb.ac.in::5eaef271-da20-4a89-8d0b-4c329395c3dc" providerId="AD" clId="Web-{45ED18C2-A868-3583-A8F2-93319D7DCB63}" dt="2023-11-28T17:46:01.481" v="124" actId="1076"/>
          <ac:spMkLst>
            <pc:docMk/>
            <pc:sldMk cId="715332042" sldId="263"/>
            <ac:spMk id="12" creationId="{698F0725-4FC7-45C7-E109-365EB31E7066}"/>
          </ac:spMkLst>
        </pc:spChg>
        <pc:spChg chg="add del mod">
          <ac:chgData name="Aditya Sanjog Kabare" userId="S::21d070009@iitb.ac.in::5eaef271-da20-4a89-8d0b-4c329395c3dc" providerId="AD" clId="Web-{45ED18C2-A868-3583-A8F2-93319D7DCB63}" dt="2023-11-28T17:46:23.138" v="127"/>
          <ac:spMkLst>
            <pc:docMk/>
            <pc:sldMk cId="715332042" sldId="263"/>
            <ac:spMk id="13" creationId="{A28A3154-59D8-CC24-8D34-D6B33A6A79A5}"/>
          </ac:spMkLst>
        </pc:spChg>
        <pc:spChg chg="add mod">
          <ac:chgData name="Aditya Sanjog Kabare" userId="S::21d070009@iitb.ac.in::5eaef271-da20-4a89-8d0b-4c329395c3dc" providerId="AD" clId="Web-{45ED18C2-A868-3583-A8F2-93319D7DCB63}" dt="2023-11-28T17:46:53.373" v="133" actId="1076"/>
          <ac:spMkLst>
            <pc:docMk/>
            <pc:sldMk cId="715332042" sldId="263"/>
            <ac:spMk id="14" creationId="{3DA99697-8DCF-D5DC-086E-CE6206B6435E}"/>
          </ac:spMkLst>
        </pc:spChg>
        <pc:picChg chg="mod">
          <ac:chgData name="Aditya Sanjog Kabare" userId="S::21d070009@iitb.ac.in::5eaef271-da20-4a89-8d0b-4c329395c3dc" providerId="AD" clId="Web-{45ED18C2-A868-3583-A8F2-93319D7DCB63}" dt="2023-11-28T17:43:08.256" v="90" actId="1076"/>
          <ac:picMkLst>
            <pc:docMk/>
            <pc:sldMk cId="715332042" sldId="263"/>
            <ac:picMk id="4" creationId="{C90058CA-B020-F8E2-AF11-703E0F2540DA}"/>
          </ac:picMkLst>
        </pc:picChg>
        <pc:picChg chg="mod">
          <ac:chgData name="Aditya Sanjog Kabare" userId="S::21d070009@iitb.ac.in::5eaef271-da20-4a89-8d0b-4c329395c3dc" providerId="AD" clId="Web-{45ED18C2-A868-3583-A8F2-93319D7DCB63}" dt="2023-11-28T17:43:02.443" v="88" actId="1076"/>
          <ac:picMkLst>
            <pc:docMk/>
            <pc:sldMk cId="715332042" sldId="263"/>
            <ac:picMk id="5" creationId="{C4691208-7C2B-95E5-CC60-ADC929C3F3EF}"/>
          </ac:picMkLst>
        </pc:picChg>
        <pc:picChg chg="mod">
          <ac:chgData name="Aditya Sanjog Kabare" userId="S::21d070009@iitb.ac.in::5eaef271-da20-4a89-8d0b-4c329395c3dc" providerId="AD" clId="Web-{45ED18C2-A868-3583-A8F2-93319D7DCB63}" dt="2023-11-28T17:43:05.756" v="89" actId="1076"/>
          <ac:picMkLst>
            <pc:docMk/>
            <pc:sldMk cId="715332042" sldId="263"/>
            <ac:picMk id="6" creationId="{128C0EB7-3D06-C18F-53B3-28A340B9DECD}"/>
          </ac:picMkLst>
        </pc:picChg>
      </pc:sldChg>
      <pc:sldChg chg="addSp modSp">
        <pc:chgData name="Aditya Sanjog Kabare" userId="S::21d070009@iitb.ac.in::5eaef271-da20-4a89-8d0b-4c329395c3dc" providerId="AD" clId="Web-{45ED18C2-A868-3583-A8F2-93319D7DCB63}" dt="2023-11-28T17:13:53.474" v="19" actId="1076"/>
        <pc:sldMkLst>
          <pc:docMk/>
          <pc:sldMk cId="1510691411" sldId="268"/>
        </pc:sldMkLst>
        <pc:spChg chg="add mod">
          <ac:chgData name="Aditya Sanjog Kabare" userId="S::21d070009@iitb.ac.in::5eaef271-da20-4a89-8d0b-4c329395c3dc" providerId="AD" clId="Web-{45ED18C2-A868-3583-A8F2-93319D7DCB63}" dt="2023-11-28T17:13:00.097" v="10"/>
          <ac:spMkLst>
            <pc:docMk/>
            <pc:sldMk cId="1510691411" sldId="268"/>
            <ac:spMk id="2" creationId="{C6646905-349A-A434-7B5D-4F36E2F6CF72}"/>
          </ac:spMkLst>
        </pc:spChg>
        <pc:spChg chg="add mod">
          <ac:chgData name="Aditya Sanjog Kabare" userId="S::21d070009@iitb.ac.in::5eaef271-da20-4a89-8d0b-4c329395c3dc" providerId="AD" clId="Web-{45ED18C2-A868-3583-A8F2-93319D7DCB63}" dt="2023-11-28T17:13:11.051" v="13" actId="1076"/>
          <ac:spMkLst>
            <pc:docMk/>
            <pc:sldMk cId="1510691411" sldId="268"/>
            <ac:spMk id="3" creationId="{61DC97FD-1EEF-456E-40D7-E7C90BE7F100}"/>
          </ac:spMkLst>
        </pc:spChg>
        <pc:spChg chg="add mod">
          <ac:chgData name="Aditya Sanjog Kabare" userId="S::21d070009@iitb.ac.in::5eaef271-da20-4a89-8d0b-4c329395c3dc" providerId="AD" clId="Web-{45ED18C2-A868-3583-A8F2-93319D7DCB63}" dt="2023-11-28T17:13:31.239" v="16" actId="1076"/>
          <ac:spMkLst>
            <pc:docMk/>
            <pc:sldMk cId="1510691411" sldId="268"/>
            <ac:spMk id="4" creationId="{5E9E9F75-3A49-453F-0635-0F8610236B6C}"/>
          </ac:spMkLst>
        </pc:spChg>
        <pc:spChg chg="add mod">
          <ac:chgData name="Aditya Sanjog Kabare" userId="S::21d070009@iitb.ac.in::5eaef271-da20-4a89-8d0b-4c329395c3dc" providerId="AD" clId="Web-{45ED18C2-A868-3583-A8F2-93319D7DCB63}" dt="2023-11-28T17:13:44.646" v="18" actId="1076"/>
          <ac:spMkLst>
            <pc:docMk/>
            <pc:sldMk cId="1510691411" sldId="268"/>
            <ac:spMk id="6" creationId="{6308A6DC-19F0-A74B-F6EF-E0528D2E5EF9}"/>
          </ac:spMkLst>
        </pc:spChg>
        <pc:picChg chg="mod">
          <ac:chgData name="Aditya Sanjog Kabare" userId="S::21d070009@iitb.ac.in::5eaef271-da20-4a89-8d0b-4c329395c3dc" providerId="AD" clId="Web-{45ED18C2-A868-3583-A8F2-93319D7DCB63}" dt="2023-11-28T17:13:53.474" v="19" actId="1076"/>
          <ac:picMkLst>
            <pc:docMk/>
            <pc:sldMk cId="1510691411" sldId="268"/>
            <ac:picMk id="5" creationId="{ADCB43B5-EDF6-272D-6EF7-0C3202CA6485}"/>
          </ac:picMkLst>
        </pc:picChg>
      </pc:sldChg>
      <pc:sldChg chg="modSp">
        <pc:chgData name="Aditya Sanjog Kabare" userId="S::21d070009@iitb.ac.in::5eaef271-da20-4a89-8d0b-4c329395c3dc" providerId="AD" clId="Web-{45ED18C2-A868-3583-A8F2-93319D7DCB63}" dt="2023-11-28T17:06:20.145" v="1" actId="20577"/>
        <pc:sldMkLst>
          <pc:docMk/>
          <pc:sldMk cId="433796122" sldId="275"/>
        </pc:sldMkLst>
        <pc:spChg chg="mod">
          <ac:chgData name="Aditya Sanjog Kabare" userId="S::21d070009@iitb.ac.in::5eaef271-da20-4a89-8d0b-4c329395c3dc" providerId="AD" clId="Web-{45ED18C2-A868-3583-A8F2-93319D7DCB63}" dt="2023-11-28T17:06:20.145" v="1" actId="20577"/>
          <ac:spMkLst>
            <pc:docMk/>
            <pc:sldMk cId="433796122" sldId="275"/>
            <ac:spMk id="3" creationId="{E51552A5-0687-6710-C41D-E5FBD146764A}"/>
          </ac:spMkLst>
        </pc:spChg>
      </pc:sldChg>
      <pc:sldChg chg="modSp">
        <pc:chgData name="Aditya Sanjog Kabare" userId="S::21d070009@iitb.ac.in::5eaef271-da20-4a89-8d0b-4c329395c3dc" providerId="AD" clId="Web-{45ED18C2-A868-3583-A8F2-93319D7DCB63}" dt="2023-11-28T17:06:31.896" v="4" actId="20577"/>
        <pc:sldMkLst>
          <pc:docMk/>
          <pc:sldMk cId="1680592877" sldId="277"/>
        </pc:sldMkLst>
        <pc:spChg chg="mod">
          <ac:chgData name="Aditya Sanjog Kabare" userId="S::21d070009@iitb.ac.in::5eaef271-da20-4a89-8d0b-4c329395c3dc" providerId="AD" clId="Web-{45ED18C2-A868-3583-A8F2-93319D7DCB63}" dt="2023-11-28T17:06:31.896" v="4" actId="20577"/>
          <ac:spMkLst>
            <pc:docMk/>
            <pc:sldMk cId="1680592877" sldId="277"/>
            <ac:spMk id="3" creationId="{1385AFDE-B9E8-739B-5F63-69CC14F901DF}"/>
          </ac:spMkLst>
        </pc:spChg>
      </pc:sldChg>
      <pc:sldChg chg="new del">
        <pc:chgData name="Aditya Sanjog Kabare" userId="S::21d070009@iitb.ac.in::5eaef271-da20-4a89-8d0b-4c329395c3dc" providerId="AD" clId="Web-{45ED18C2-A868-3583-A8F2-93319D7DCB63}" dt="2023-11-28T17:28:15.677" v="21"/>
        <pc:sldMkLst>
          <pc:docMk/>
          <pc:sldMk cId="3468762759" sldId="278"/>
        </pc:sldMkLst>
      </pc:sldChg>
      <pc:sldChg chg="addSp delSp modSp new del">
        <pc:chgData name="Aditya Sanjog Kabare" userId="S::21d070009@iitb.ac.in::5eaef271-da20-4a89-8d0b-4c329395c3dc" providerId="AD" clId="Web-{45ED18C2-A868-3583-A8F2-93319D7DCB63}" dt="2023-11-28T17:35:52.896" v="44"/>
        <pc:sldMkLst>
          <pc:docMk/>
          <pc:sldMk cId="252992822" sldId="279"/>
        </pc:sldMkLst>
        <pc:spChg chg="add del mod">
          <ac:chgData name="Aditya Sanjog Kabare" userId="S::21d070009@iitb.ac.in::5eaef271-da20-4a89-8d0b-4c329395c3dc" providerId="AD" clId="Web-{45ED18C2-A868-3583-A8F2-93319D7DCB63}" dt="2023-11-28T17:29:25.617" v="26"/>
          <ac:spMkLst>
            <pc:docMk/>
            <pc:sldMk cId="252992822" sldId="279"/>
            <ac:spMk id="2" creationId="{9898E787-B7A7-5E06-1868-F12847FEC3DE}"/>
          </ac:spMkLst>
        </pc:spChg>
        <pc:graphicFrameChg chg="add del mod modGraphic">
          <ac:chgData name="Aditya Sanjog Kabare" userId="S::21d070009@iitb.ac.in::5eaef271-da20-4a89-8d0b-4c329395c3dc" providerId="AD" clId="Web-{45ED18C2-A868-3583-A8F2-93319D7DCB63}" dt="2023-11-28T17:35:20.411" v="43"/>
          <ac:graphicFrameMkLst>
            <pc:docMk/>
            <pc:sldMk cId="252992822" sldId="279"/>
            <ac:graphicFrameMk id="4" creationId="{33930765-D9DF-5897-0CEC-DABF18E319A3}"/>
          </ac:graphicFrameMkLst>
        </pc:graphicFrameChg>
        <pc:picChg chg="add del mod">
          <ac:chgData name="Aditya Sanjog Kabare" userId="S::21d070009@iitb.ac.in::5eaef271-da20-4a89-8d0b-4c329395c3dc" providerId="AD" clId="Web-{45ED18C2-A868-3583-A8F2-93319D7DCB63}" dt="2023-11-28T17:31:24.105" v="33"/>
          <ac:picMkLst>
            <pc:docMk/>
            <pc:sldMk cId="252992822" sldId="279"/>
            <ac:picMk id="3" creationId="{FA339BB6-BF06-35DA-18CB-E45A9D533C9A}"/>
          </ac:picMkLst>
        </pc:picChg>
      </pc:sldChg>
      <pc:sldChg chg="addSp delSp modSp new del">
        <pc:chgData name="Aditya Sanjog Kabare" userId="S::21d070009@iitb.ac.in::5eaef271-da20-4a89-8d0b-4c329395c3dc" providerId="AD" clId="Web-{45ED18C2-A868-3583-A8F2-93319D7DCB63}" dt="2023-11-28T17:42:13.097" v="80"/>
        <pc:sldMkLst>
          <pc:docMk/>
          <pc:sldMk cId="2108625271" sldId="279"/>
        </pc:sldMkLst>
        <pc:spChg chg="del">
          <ac:chgData name="Aditya Sanjog Kabare" userId="S::21d070009@iitb.ac.in::5eaef271-da20-4a89-8d0b-4c329395c3dc" providerId="AD" clId="Web-{45ED18C2-A868-3583-A8F2-93319D7DCB63}" dt="2023-11-28T17:36:13.585" v="46"/>
          <ac:spMkLst>
            <pc:docMk/>
            <pc:sldMk cId="2108625271" sldId="279"/>
            <ac:spMk id="2" creationId="{E821B466-DCE3-20FE-5B78-F1022A2EBBA3}"/>
          </ac:spMkLst>
        </pc:spChg>
        <pc:spChg chg="mod">
          <ac:chgData name="Aditya Sanjog Kabare" userId="S::21d070009@iitb.ac.in::5eaef271-da20-4a89-8d0b-4c329395c3dc" providerId="AD" clId="Web-{45ED18C2-A868-3583-A8F2-93319D7DCB63}" dt="2023-11-28T17:42:09.910" v="79" actId="20577"/>
          <ac:spMkLst>
            <pc:docMk/>
            <pc:sldMk cId="2108625271" sldId="279"/>
            <ac:spMk id="3" creationId="{14BFA33D-8450-DBD5-88AA-D630420E402D}"/>
          </ac:spMkLst>
        </pc:spChg>
        <pc:graphicFrameChg chg="add del">
          <ac:chgData name="Aditya Sanjog Kabare" userId="S::21d070009@iitb.ac.in::5eaef271-da20-4a89-8d0b-4c329395c3dc" providerId="AD" clId="Web-{45ED18C2-A868-3583-A8F2-93319D7DCB63}" dt="2023-11-28T17:37:07.071" v="52"/>
          <ac:graphicFrameMkLst>
            <pc:docMk/>
            <pc:sldMk cId="2108625271" sldId="279"/>
            <ac:graphicFrameMk id="4" creationId="{D98636BC-1BC1-704D-5DB8-DE0A825AE8A4}"/>
          </ac:graphicFrameMkLst>
        </pc:graphicFrameChg>
      </pc:sldChg>
    </pc:docChg>
  </pc:docChgLst>
  <pc:docChgLst>
    <pc:chgData name="Aditya Sanjog Kabare" userId="S::21d070009@iitb.ac.in::5eaef271-da20-4a89-8d0b-4c329395c3dc" providerId="AD" clId="Web-{6D69C39D-969D-F8C1-2789-067B59EA2F86}"/>
    <pc:docChg chg="addSld modSld">
      <pc:chgData name="Aditya Sanjog Kabare" userId="S::21d070009@iitb.ac.in::5eaef271-da20-4a89-8d0b-4c329395c3dc" providerId="AD" clId="Web-{6D69C39D-969D-F8C1-2789-067B59EA2F86}" dt="2023-11-28T16:23:40.283" v="141" actId="1076"/>
      <pc:docMkLst>
        <pc:docMk/>
      </pc:docMkLst>
      <pc:sldChg chg="modSp">
        <pc:chgData name="Aditya Sanjog Kabare" userId="S::21d070009@iitb.ac.in::5eaef271-da20-4a89-8d0b-4c329395c3dc" providerId="AD" clId="Web-{6D69C39D-969D-F8C1-2789-067B59EA2F86}" dt="2023-11-28T16:23:40.283" v="141" actId="1076"/>
        <pc:sldMkLst>
          <pc:docMk/>
          <pc:sldMk cId="690195824" sldId="264"/>
        </pc:sldMkLst>
        <pc:picChg chg="mod">
          <ac:chgData name="Aditya Sanjog Kabare" userId="S::21d070009@iitb.ac.in::5eaef271-da20-4a89-8d0b-4c329395c3dc" providerId="AD" clId="Web-{6D69C39D-969D-F8C1-2789-067B59EA2F86}" dt="2023-11-28T16:23:20.298" v="137" actId="1076"/>
          <ac:picMkLst>
            <pc:docMk/>
            <pc:sldMk cId="690195824" sldId="264"/>
            <ac:picMk id="3" creationId="{010C4C74-7CD6-F2AB-D2ED-7AF8E9D55EAB}"/>
          </ac:picMkLst>
        </pc:picChg>
        <pc:picChg chg="mod">
          <ac:chgData name="Aditya Sanjog Kabare" userId="S::21d070009@iitb.ac.in::5eaef271-da20-4a89-8d0b-4c329395c3dc" providerId="AD" clId="Web-{6D69C39D-969D-F8C1-2789-067B59EA2F86}" dt="2023-11-28T16:23:16.548" v="136" actId="1076"/>
          <ac:picMkLst>
            <pc:docMk/>
            <pc:sldMk cId="690195824" sldId="264"/>
            <ac:picMk id="4" creationId="{4208CA13-9B28-7857-ED48-9F8D08818686}"/>
          </ac:picMkLst>
        </pc:picChg>
        <pc:picChg chg="mod">
          <ac:chgData name="Aditya Sanjog Kabare" userId="S::21d070009@iitb.ac.in::5eaef271-da20-4a89-8d0b-4c329395c3dc" providerId="AD" clId="Web-{6D69C39D-969D-F8C1-2789-067B59EA2F86}" dt="2023-11-28T16:23:37.939" v="140" actId="1076"/>
          <ac:picMkLst>
            <pc:docMk/>
            <pc:sldMk cId="690195824" sldId="264"/>
            <ac:picMk id="5" creationId="{1DB527B7-C30B-763B-1257-B4211205EBFB}"/>
          </ac:picMkLst>
        </pc:picChg>
        <pc:picChg chg="mod">
          <ac:chgData name="Aditya Sanjog Kabare" userId="S::21d070009@iitb.ac.in::5eaef271-da20-4a89-8d0b-4c329395c3dc" providerId="AD" clId="Web-{6D69C39D-969D-F8C1-2789-067B59EA2F86}" dt="2023-11-28T16:23:12.782" v="133" actId="1076"/>
          <ac:picMkLst>
            <pc:docMk/>
            <pc:sldMk cId="690195824" sldId="264"/>
            <ac:picMk id="6" creationId="{65E1580E-34B7-281A-4C97-D7DDD271E65E}"/>
          </ac:picMkLst>
        </pc:picChg>
        <pc:picChg chg="mod">
          <ac:chgData name="Aditya Sanjog Kabare" userId="S::21d070009@iitb.ac.in::5eaef271-da20-4a89-8d0b-4c329395c3dc" providerId="AD" clId="Web-{6D69C39D-969D-F8C1-2789-067B59EA2F86}" dt="2023-11-28T16:23:23.423" v="138" actId="1076"/>
          <ac:picMkLst>
            <pc:docMk/>
            <pc:sldMk cId="690195824" sldId="264"/>
            <ac:picMk id="8" creationId="{00B0381F-5233-6C7A-2F55-FC28142A68A9}"/>
          </ac:picMkLst>
        </pc:picChg>
        <pc:picChg chg="mod">
          <ac:chgData name="Aditya Sanjog Kabare" userId="S::21d070009@iitb.ac.in::5eaef271-da20-4a89-8d0b-4c329395c3dc" providerId="AD" clId="Web-{6D69C39D-969D-F8C1-2789-067B59EA2F86}" dt="2023-11-28T16:23:40.283" v="141" actId="1076"/>
          <ac:picMkLst>
            <pc:docMk/>
            <pc:sldMk cId="690195824" sldId="264"/>
            <ac:picMk id="10" creationId="{9EEF2580-9A4D-D130-E789-28EAEC45355A}"/>
          </ac:picMkLst>
        </pc:picChg>
      </pc:sldChg>
      <pc:sldChg chg="modSp new">
        <pc:chgData name="Aditya Sanjog Kabare" userId="S::21d070009@iitb.ac.in::5eaef271-da20-4a89-8d0b-4c329395c3dc" providerId="AD" clId="Web-{6D69C39D-969D-F8C1-2789-067B59EA2F86}" dt="2023-11-28T16:21:21.716" v="132" actId="20577"/>
        <pc:sldMkLst>
          <pc:docMk/>
          <pc:sldMk cId="2209234590" sldId="267"/>
        </pc:sldMkLst>
        <pc:spChg chg="mod">
          <ac:chgData name="Aditya Sanjog Kabare" userId="S::21d070009@iitb.ac.in::5eaef271-da20-4a89-8d0b-4c329395c3dc" providerId="AD" clId="Web-{6D69C39D-969D-F8C1-2789-067B59EA2F86}" dt="2023-11-28T16:20:23.808" v="130" actId="20577"/>
          <ac:spMkLst>
            <pc:docMk/>
            <pc:sldMk cId="2209234590" sldId="267"/>
            <ac:spMk id="2" creationId="{1007CA81-8BCA-B2E0-165F-7D1E97AF8FDF}"/>
          </ac:spMkLst>
        </pc:spChg>
        <pc:spChg chg="mod">
          <ac:chgData name="Aditya Sanjog Kabare" userId="S::21d070009@iitb.ac.in::5eaef271-da20-4a89-8d0b-4c329395c3dc" providerId="AD" clId="Web-{6D69C39D-969D-F8C1-2789-067B59EA2F86}" dt="2023-11-28T16:21:21.716" v="132" actId="20577"/>
          <ac:spMkLst>
            <pc:docMk/>
            <pc:sldMk cId="2209234590" sldId="267"/>
            <ac:spMk id="3" creationId="{A8F5E889-A61F-8B5B-E15B-47F9091C08D6}"/>
          </ac:spMkLst>
        </pc:spChg>
      </pc:sldChg>
    </pc:docChg>
  </pc:docChgLst>
  <pc:docChgLst>
    <pc:chgData name="Aditya Sanjog Kabare" userId="S::21d070009@iitb.ac.in::5eaef271-da20-4a89-8d0b-4c329395c3dc" providerId="AD" clId="Web-{122FADC3-E85A-2C0D-895A-99832986FF52}"/>
    <pc:docChg chg="modSld">
      <pc:chgData name="Aditya Sanjog Kabare" userId="S::21d070009@iitb.ac.in::5eaef271-da20-4a89-8d0b-4c329395c3dc" providerId="AD" clId="Web-{122FADC3-E85A-2C0D-895A-99832986FF52}" dt="2023-11-28T15:48:02.803" v="3"/>
      <pc:docMkLst>
        <pc:docMk/>
      </pc:docMkLst>
      <pc:sldChg chg="addSp delSp modSp">
        <pc:chgData name="Aditya Sanjog Kabare" userId="S::21d070009@iitb.ac.in::5eaef271-da20-4a89-8d0b-4c329395c3dc" providerId="AD" clId="Web-{122FADC3-E85A-2C0D-895A-99832986FF52}" dt="2023-11-28T15:48:02.803" v="3"/>
        <pc:sldMkLst>
          <pc:docMk/>
          <pc:sldMk cId="80055475" sldId="260"/>
        </pc:sldMkLst>
        <pc:spChg chg="add del mod">
          <ac:chgData name="Aditya Sanjog Kabare" userId="S::21d070009@iitb.ac.in::5eaef271-da20-4a89-8d0b-4c329395c3dc" providerId="AD" clId="Web-{122FADC3-E85A-2C0D-895A-99832986FF52}" dt="2023-11-28T15:48:02.803" v="3"/>
          <ac:spMkLst>
            <pc:docMk/>
            <pc:sldMk cId="80055475" sldId="260"/>
            <ac:spMk id="2" creationId="{D96CFA2C-E6CB-7B90-486C-69E6F06E6F4F}"/>
          </ac:spMkLst>
        </pc:sp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3.jpe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image" Target="../media/image76.png"/><Relationship Id="rId4" Type="http://schemas.openxmlformats.org/officeDocument/2006/relationships/image" Target="../media/image79.pn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3.jpe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image" Target="../media/image76.png"/><Relationship Id="rId4" Type="http://schemas.openxmlformats.org/officeDocument/2006/relationships/image" Target="../media/image79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EE622B6-FA43-47D7-AA58-7CE4EDF8F15A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E6ADC69-9DFC-4A8E-AF44-6936FD745C20}">
      <dgm:prSet custT="1"/>
      <dgm:spPr>
        <a:blipFill rotWithShape="0">
          <a:blip xmlns:r="http://schemas.openxmlformats.org/officeDocument/2006/relationships" r:embed="rId1"/>
          <a:tile tx="0" ty="0" sx="100000" sy="100000" flip="none" algn="tl"/>
        </a:blipFill>
      </dgm:spPr>
      <dgm:t>
        <a:bodyPr/>
        <a:lstStyle/>
        <a:p>
          <a:r>
            <a:rPr lang="en-US" sz="3600" b="1">
              <a:solidFill>
                <a:srgbClr val="7030A0"/>
              </a:solidFill>
            </a:rPr>
            <a:t>Images are formed by stitching in raster scan order</a:t>
          </a:r>
        </a:p>
      </dgm:t>
    </dgm:pt>
    <dgm:pt modelId="{AB90D3ED-7511-47B0-B2A4-2CFEC2447E2A}" type="parTrans" cxnId="{E140AB15-78CB-4C29-9E27-865AB9C58D48}">
      <dgm:prSet/>
      <dgm:spPr/>
      <dgm:t>
        <a:bodyPr/>
        <a:lstStyle/>
        <a:p>
          <a:endParaRPr lang="en-US"/>
        </a:p>
      </dgm:t>
    </dgm:pt>
    <dgm:pt modelId="{0E5DE3A4-2969-492C-BAA5-49DED624F205}" type="sibTrans" cxnId="{E140AB15-78CB-4C29-9E27-865AB9C58D48}">
      <dgm:prSet/>
      <dgm:spPr/>
      <dgm:t>
        <a:bodyPr/>
        <a:lstStyle/>
        <a:p>
          <a:endParaRPr lang="en-US"/>
        </a:p>
      </dgm:t>
    </dgm:pt>
    <dgm:pt modelId="{A7629567-A8FC-446E-80D3-4A68F085ACFF}">
      <dgm:prSet custT="1"/>
      <dgm:spPr>
        <a:blipFill rotWithShape="0">
          <a:blip xmlns:r="http://schemas.openxmlformats.org/officeDocument/2006/relationships" r:embed="rId1"/>
          <a:tile tx="0" ty="0" sx="100000" sy="100000" flip="none" algn="tl"/>
        </a:blip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121920" tIns="121920" rIns="121920" bIns="121920" numCol="1" spcCol="1270" anchor="ctr" anchorCtr="0"/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b="1" kern="1200">
              <a:solidFill>
                <a:srgbClr val="7030A0"/>
              </a:solidFill>
              <a:latin typeface="Calibri" panose="020F0502020204030204"/>
              <a:ea typeface="+mn-ea"/>
              <a:cs typeface="+mn-cs"/>
            </a:rPr>
            <a:t>Choose a block from the set of all overlapping blocks of specified size which minimizes error in overlap region</a:t>
          </a:r>
        </a:p>
      </dgm:t>
    </dgm:pt>
    <dgm:pt modelId="{10314B7C-17FE-439B-AFF6-68F5393A34D3}" type="parTrans" cxnId="{A12B649F-3580-467C-A012-5DAFB84514E4}">
      <dgm:prSet/>
      <dgm:spPr/>
      <dgm:t>
        <a:bodyPr/>
        <a:lstStyle/>
        <a:p>
          <a:endParaRPr lang="en-US"/>
        </a:p>
      </dgm:t>
    </dgm:pt>
    <dgm:pt modelId="{F6FE97F1-18D2-42B5-B35A-F2E197FA2FD3}" type="sibTrans" cxnId="{A12B649F-3580-467C-A012-5DAFB84514E4}">
      <dgm:prSet/>
      <dgm:spPr/>
      <dgm:t>
        <a:bodyPr/>
        <a:lstStyle/>
        <a:p>
          <a:endParaRPr lang="en-US"/>
        </a:p>
      </dgm:t>
    </dgm:pt>
    <dgm:pt modelId="{69D00135-31FF-46FF-AE78-10A8AE5FFE4F}" type="pres">
      <dgm:prSet presAssocID="{1EE622B6-FA43-47D7-AA58-7CE4EDF8F15A}" presName="linear" presStyleCnt="0">
        <dgm:presLayoutVars>
          <dgm:animLvl val="lvl"/>
          <dgm:resizeHandles val="exact"/>
        </dgm:presLayoutVars>
      </dgm:prSet>
      <dgm:spPr/>
    </dgm:pt>
    <dgm:pt modelId="{37953509-E91B-48F5-88CD-2FFDE467027E}" type="pres">
      <dgm:prSet presAssocID="{8E6ADC69-9DFC-4A8E-AF44-6936FD745C20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EABE1D58-2C5F-4C82-B30A-09837FA17087}" type="pres">
      <dgm:prSet presAssocID="{0E5DE3A4-2969-492C-BAA5-49DED624F205}" presName="spacer" presStyleCnt="0"/>
      <dgm:spPr/>
    </dgm:pt>
    <dgm:pt modelId="{9C49797C-25D5-49E6-8A31-4FDF33CFD787}" type="pres">
      <dgm:prSet presAssocID="{A7629567-A8FC-446E-80D3-4A68F085ACFF}" presName="parentText" presStyleLbl="node1" presStyleIdx="1" presStyleCnt="2" custLinFactY="2185" custLinFactNeighborY="100000">
        <dgm:presLayoutVars>
          <dgm:chMax val="0"/>
          <dgm:bulletEnabled val="1"/>
        </dgm:presLayoutVars>
      </dgm:prSet>
      <dgm:spPr>
        <a:xfrm>
          <a:off x="0" y="923572"/>
          <a:ext cx="10515600" cy="796331"/>
        </a:xfrm>
        <a:prstGeom prst="roundRect">
          <a:avLst/>
        </a:prstGeom>
      </dgm:spPr>
    </dgm:pt>
  </dgm:ptLst>
  <dgm:cxnLst>
    <dgm:cxn modelId="{E140AB15-78CB-4C29-9E27-865AB9C58D48}" srcId="{1EE622B6-FA43-47D7-AA58-7CE4EDF8F15A}" destId="{8E6ADC69-9DFC-4A8E-AF44-6936FD745C20}" srcOrd="0" destOrd="0" parTransId="{AB90D3ED-7511-47B0-B2A4-2CFEC2447E2A}" sibTransId="{0E5DE3A4-2969-492C-BAA5-49DED624F205}"/>
    <dgm:cxn modelId="{A02DF919-88C6-4D02-B475-63B48AD002A4}" type="presOf" srcId="{1EE622B6-FA43-47D7-AA58-7CE4EDF8F15A}" destId="{69D00135-31FF-46FF-AE78-10A8AE5FFE4F}" srcOrd="0" destOrd="0" presId="urn:microsoft.com/office/officeart/2005/8/layout/vList2"/>
    <dgm:cxn modelId="{6A0EBA2A-CE6C-4387-9306-96CE55EE0799}" type="presOf" srcId="{8E6ADC69-9DFC-4A8E-AF44-6936FD745C20}" destId="{37953509-E91B-48F5-88CD-2FFDE467027E}" srcOrd="0" destOrd="0" presId="urn:microsoft.com/office/officeart/2005/8/layout/vList2"/>
    <dgm:cxn modelId="{A12B649F-3580-467C-A012-5DAFB84514E4}" srcId="{1EE622B6-FA43-47D7-AA58-7CE4EDF8F15A}" destId="{A7629567-A8FC-446E-80D3-4A68F085ACFF}" srcOrd="1" destOrd="0" parTransId="{10314B7C-17FE-439B-AFF6-68F5393A34D3}" sibTransId="{F6FE97F1-18D2-42B5-B35A-F2E197FA2FD3}"/>
    <dgm:cxn modelId="{416C52FC-5139-4E6E-A88D-CADAFFB7961C}" type="presOf" srcId="{A7629567-A8FC-446E-80D3-4A68F085ACFF}" destId="{9C49797C-25D5-49E6-8A31-4FDF33CFD787}" srcOrd="0" destOrd="0" presId="urn:microsoft.com/office/officeart/2005/8/layout/vList2"/>
    <dgm:cxn modelId="{47E80DF4-4880-4AA8-A800-5DE2446D22E1}" type="presParOf" srcId="{69D00135-31FF-46FF-AE78-10A8AE5FFE4F}" destId="{37953509-E91B-48F5-88CD-2FFDE467027E}" srcOrd="0" destOrd="0" presId="urn:microsoft.com/office/officeart/2005/8/layout/vList2"/>
    <dgm:cxn modelId="{AEF6B364-A05D-4106-A13A-04E9BB16A41F}" type="presParOf" srcId="{69D00135-31FF-46FF-AE78-10A8AE5FFE4F}" destId="{EABE1D58-2C5F-4C82-B30A-09837FA17087}" srcOrd="1" destOrd="0" presId="urn:microsoft.com/office/officeart/2005/8/layout/vList2"/>
    <dgm:cxn modelId="{EB66BE5A-C3D4-490F-BEA0-35B8734FA8B9}" type="presParOf" srcId="{69D00135-31FF-46FF-AE78-10A8AE5FFE4F}" destId="{9C49797C-25D5-49E6-8A31-4FDF33CFD787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BB97D19-7C2F-4B1B-84F1-A2AEF0E52FE9}" type="doc">
      <dgm:prSet loTypeId="urn:microsoft.com/office/officeart/2005/8/layout/p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7D7B857D-DB35-436B-B722-635A56294FEB}">
      <dgm:prSet phldrT="[Text]"/>
      <dgm:spPr/>
      <dgm:t>
        <a:bodyPr/>
        <a:lstStyle/>
        <a:p>
          <a:r>
            <a:rPr lang="en-US"/>
            <a:t> </a:t>
          </a:r>
          <a:endParaRPr lang="en-GB"/>
        </a:p>
      </dgm:t>
    </dgm:pt>
    <dgm:pt modelId="{845AF8A9-A743-4803-96F9-078BCBD48FBF}" type="parTrans" cxnId="{BC5C3137-6ABB-4473-B574-3D5012ADF920}">
      <dgm:prSet/>
      <dgm:spPr/>
      <dgm:t>
        <a:bodyPr/>
        <a:lstStyle/>
        <a:p>
          <a:endParaRPr lang="en-GB"/>
        </a:p>
      </dgm:t>
    </dgm:pt>
    <dgm:pt modelId="{F60F56CE-95CE-419F-B85A-6DCCF577296C}" type="sibTrans" cxnId="{BC5C3137-6ABB-4473-B574-3D5012ADF920}">
      <dgm:prSet/>
      <dgm:spPr/>
      <dgm:t>
        <a:bodyPr/>
        <a:lstStyle/>
        <a:p>
          <a:endParaRPr lang="en-GB"/>
        </a:p>
      </dgm:t>
    </dgm:pt>
    <dgm:pt modelId="{2C9059D8-10F8-431F-9FAD-649BFA280DEF}">
      <dgm:prSet phldrT="[Text]"/>
      <dgm:spPr/>
      <dgm:t>
        <a:bodyPr/>
        <a:lstStyle/>
        <a:p>
          <a:r>
            <a:rPr lang="en-US"/>
            <a:t> </a:t>
          </a:r>
          <a:endParaRPr lang="en-GB"/>
        </a:p>
      </dgm:t>
    </dgm:pt>
    <dgm:pt modelId="{81783104-89C3-4B2B-97C3-33750A4749C8}" type="parTrans" cxnId="{222F5212-EBFD-4FD2-BF8F-17BE384DAD7E}">
      <dgm:prSet/>
      <dgm:spPr/>
      <dgm:t>
        <a:bodyPr/>
        <a:lstStyle/>
        <a:p>
          <a:endParaRPr lang="en-GB"/>
        </a:p>
      </dgm:t>
    </dgm:pt>
    <dgm:pt modelId="{6C7370C3-C124-455C-9689-3E372EDBEBD2}" type="sibTrans" cxnId="{222F5212-EBFD-4FD2-BF8F-17BE384DAD7E}">
      <dgm:prSet/>
      <dgm:spPr/>
      <dgm:t>
        <a:bodyPr/>
        <a:lstStyle/>
        <a:p>
          <a:endParaRPr lang="en-GB"/>
        </a:p>
      </dgm:t>
    </dgm:pt>
    <dgm:pt modelId="{DB163965-0B46-4644-857E-80D564A816DE}">
      <dgm:prSet phldrT="[Text]"/>
      <dgm:spPr/>
      <dgm:t>
        <a:bodyPr/>
        <a:lstStyle/>
        <a:p>
          <a:r>
            <a:rPr lang="en-US"/>
            <a:t> </a:t>
          </a:r>
          <a:endParaRPr lang="en-GB"/>
        </a:p>
      </dgm:t>
    </dgm:pt>
    <dgm:pt modelId="{AEBE08C1-2FDC-4388-A352-DCBDB85A9719}" type="parTrans" cxnId="{B1A4379C-A47E-4CCD-9F6D-33F3A7A480CE}">
      <dgm:prSet/>
      <dgm:spPr/>
      <dgm:t>
        <a:bodyPr/>
        <a:lstStyle/>
        <a:p>
          <a:endParaRPr lang="en-GB"/>
        </a:p>
      </dgm:t>
    </dgm:pt>
    <dgm:pt modelId="{8B548E07-8EA7-4589-8B27-94BAF211B6A4}" type="sibTrans" cxnId="{B1A4379C-A47E-4CCD-9F6D-33F3A7A480CE}">
      <dgm:prSet/>
      <dgm:spPr/>
      <dgm:t>
        <a:bodyPr/>
        <a:lstStyle/>
        <a:p>
          <a:endParaRPr lang="en-GB"/>
        </a:p>
      </dgm:t>
    </dgm:pt>
    <dgm:pt modelId="{2290953E-80AD-4F54-AF39-3540CE7A724F}">
      <dgm:prSet phldrT="[Text]"/>
      <dgm:spPr/>
      <dgm:t>
        <a:bodyPr/>
        <a:lstStyle/>
        <a:p>
          <a:r>
            <a:rPr lang="en-US"/>
            <a:t> </a:t>
          </a:r>
          <a:endParaRPr lang="en-GB"/>
        </a:p>
      </dgm:t>
    </dgm:pt>
    <dgm:pt modelId="{0C38E510-010A-499E-B505-54505D511D22}" type="sibTrans" cxnId="{D16CE344-4AD5-4687-9F1A-7B5308588335}">
      <dgm:prSet/>
      <dgm:spPr/>
      <dgm:t>
        <a:bodyPr/>
        <a:lstStyle/>
        <a:p>
          <a:endParaRPr lang="en-GB"/>
        </a:p>
      </dgm:t>
    </dgm:pt>
    <dgm:pt modelId="{B1CE3687-51D3-4196-B341-1A8C0C143925}" type="parTrans" cxnId="{D16CE344-4AD5-4687-9F1A-7B5308588335}">
      <dgm:prSet/>
      <dgm:spPr/>
      <dgm:t>
        <a:bodyPr/>
        <a:lstStyle/>
        <a:p>
          <a:endParaRPr lang="en-GB"/>
        </a:p>
      </dgm:t>
    </dgm:pt>
    <dgm:pt modelId="{002E8F92-6D9F-4967-95A3-32CEDC7DD86C}" type="pres">
      <dgm:prSet presAssocID="{0BB97D19-7C2F-4B1B-84F1-A2AEF0E52FE9}" presName="Name0" presStyleCnt="0">
        <dgm:presLayoutVars>
          <dgm:dir/>
          <dgm:resizeHandles val="exact"/>
        </dgm:presLayoutVars>
      </dgm:prSet>
      <dgm:spPr/>
    </dgm:pt>
    <dgm:pt modelId="{5BD4499B-736A-4D94-BE6D-228528408348}" type="pres">
      <dgm:prSet presAssocID="{2290953E-80AD-4F54-AF39-3540CE7A724F}" presName="compNode" presStyleCnt="0"/>
      <dgm:spPr/>
    </dgm:pt>
    <dgm:pt modelId="{659099DE-451F-48C9-A60D-28EE74D0569F}" type="pres">
      <dgm:prSet presAssocID="{2290953E-80AD-4F54-AF39-3540CE7A724F}" presName="pictRect" presStyleLbl="node1" presStyleIdx="0" presStyleCnt="4" custScaleX="109902" custScaleY="132258" custLinFactNeighborX="-51471" custLinFactNeighborY="6696"/>
      <dgm:spPr>
        <a:blipFill>
          <a:blip xmlns:r="http://schemas.openxmlformats.org/officeDocument/2006/relationships" r:embed="rId1"/>
          <a:stretch>
            <a:fillRect/>
          </a:stretch>
        </a:blipFill>
      </dgm:spPr>
    </dgm:pt>
    <dgm:pt modelId="{F3A844FB-366B-481A-8C43-28511C3626CA}" type="pres">
      <dgm:prSet presAssocID="{2290953E-80AD-4F54-AF39-3540CE7A724F}" presName="textRect" presStyleLbl="revTx" presStyleIdx="0" presStyleCnt="4">
        <dgm:presLayoutVars>
          <dgm:bulletEnabled val="1"/>
        </dgm:presLayoutVars>
      </dgm:prSet>
      <dgm:spPr/>
    </dgm:pt>
    <dgm:pt modelId="{9659CE42-F0B6-4D47-9BE4-2396980B959A}" type="pres">
      <dgm:prSet presAssocID="{0C38E510-010A-499E-B505-54505D511D22}" presName="sibTrans" presStyleLbl="sibTrans2D1" presStyleIdx="0" presStyleCnt="0"/>
      <dgm:spPr/>
    </dgm:pt>
    <dgm:pt modelId="{28D4DBA9-93D7-417A-A6CC-F524C15D1D4B}" type="pres">
      <dgm:prSet presAssocID="{7D7B857D-DB35-436B-B722-635A56294FEB}" presName="compNode" presStyleCnt="0"/>
      <dgm:spPr/>
    </dgm:pt>
    <dgm:pt modelId="{12A36BFA-5E26-4D57-9CC3-EF1EB7BC92B4}" type="pres">
      <dgm:prSet presAssocID="{7D7B857D-DB35-436B-B722-635A56294FEB}" presName="pictRect" presStyleLbl="node1" presStyleIdx="1" presStyleCnt="4" custScaleX="117469" custScaleY="128770" custLinFactNeighborX="31872" custLinFactNeighborY="15093"/>
      <dgm:spPr>
        <a:blipFill>
          <a:blip xmlns:r="http://schemas.openxmlformats.org/officeDocument/2006/relationships" r:embed="rId2"/>
          <a:stretch>
            <a:fillRect/>
          </a:stretch>
        </a:blipFill>
      </dgm:spPr>
    </dgm:pt>
    <dgm:pt modelId="{CC84015D-2189-46A2-8DA5-6FF09D8BD6B1}" type="pres">
      <dgm:prSet presAssocID="{7D7B857D-DB35-436B-B722-635A56294FEB}" presName="textRect" presStyleLbl="revTx" presStyleIdx="1" presStyleCnt="4">
        <dgm:presLayoutVars>
          <dgm:bulletEnabled val="1"/>
        </dgm:presLayoutVars>
      </dgm:prSet>
      <dgm:spPr/>
    </dgm:pt>
    <dgm:pt modelId="{45D16F09-8207-41DD-8FC4-2B51B398B16D}" type="pres">
      <dgm:prSet presAssocID="{F60F56CE-95CE-419F-B85A-6DCCF577296C}" presName="sibTrans" presStyleLbl="sibTrans2D1" presStyleIdx="0" presStyleCnt="0"/>
      <dgm:spPr/>
    </dgm:pt>
    <dgm:pt modelId="{970BD8B4-FAE3-4411-9597-C906244A5F60}" type="pres">
      <dgm:prSet presAssocID="{2C9059D8-10F8-431F-9FAD-649BFA280DEF}" presName="compNode" presStyleCnt="0"/>
      <dgm:spPr/>
    </dgm:pt>
    <dgm:pt modelId="{1E5F739A-4462-45E7-9977-BF0A8D238D83}" type="pres">
      <dgm:prSet presAssocID="{2C9059D8-10F8-431F-9FAD-649BFA280DEF}" presName="pictRect" presStyleLbl="node1" presStyleIdx="2" presStyleCnt="4" custScaleX="119933" custScaleY="125927" custLinFactNeighborX="-55174" custLinFactNeighborY="-6594"/>
      <dgm:spPr>
        <a:blipFill>
          <a:blip xmlns:r="http://schemas.openxmlformats.org/officeDocument/2006/relationships" r:embed="rId3"/>
          <a:stretch>
            <a:fillRect/>
          </a:stretch>
        </a:blipFill>
      </dgm:spPr>
    </dgm:pt>
    <dgm:pt modelId="{C0ECBB73-20BE-4196-AA5D-E2F84CA439DD}" type="pres">
      <dgm:prSet presAssocID="{2C9059D8-10F8-431F-9FAD-649BFA280DEF}" presName="textRect" presStyleLbl="revTx" presStyleIdx="2" presStyleCnt="4" custLinFactX="-100000" custLinFactY="128943" custLinFactNeighborX="-114738" custLinFactNeighborY="200000">
        <dgm:presLayoutVars>
          <dgm:bulletEnabled val="1"/>
        </dgm:presLayoutVars>
      </dgm:prSet>
      <dgm:spPr/>
    </dgm:pt>
    <dgm:pt modelId="{4B43CE82-0501-401C-BE2A-2015E9C01B95}" type="pres">
      <dgm:prSet presAssocID="{6C7370C3-C124-455C-9689-3E372EDBEBD2}" presName="sibTrans" presStyleLbl="sibTrans2D1" presStyleIdx="0" presStyleCnt="0"/>
      <dgm:spPr/>
    </dgm:pt>
    <dgm:pt modelId="{545043F6-47A8-447C-9C14-874CD877B9D3}" type="pres">
      <dgm:prSet presAssocID="{DB163965-0B46-4644-857E-80D564A816DE}" presName="compNode" presStyleCnt="0"/>
      <dgm:spPr/>
    </dgm:pt>
    <dgm:pt modelId="{49780B28-E8C0-40DF-901B-D4ED5628B05F}" type="pres">
      <dgm:prSet presAssocID="{DB163965-0B46-4644-857E-80D564A816DE}" presName="pictRect" presStyleLbl="node1" presStyleIdx="3" presStyleCnt="4" custScaleX="129007" custScaleY="124480" custLinFactNeighborX="27048" custLinFactNeighborY="-156"/>
      <dgm:spPr>
        <a:blipFill>
          <a:blip xmlns:r="http://schemas.openxmlformats.org/officeDocument/2006/relationships" r:embed="rId4"/>
          <a:stretch>
            <a:fillRect/>
          </a:stretch>
        </a:blipFill>
      </dgm:spPr>
    </dgm:pt>
    <dgm:pt modelId="{B9338127-1B2A-496C-970A-D83743BCD791}" type="pres">
      <dgm:prSet presAssocID="{DB163965-0B46-4644-857E-80D564A816DE}" presName="textRect" presStyleLbl="revTx" presStyleIdx="3" presStyleCnt="4">
        <dgm:presLayoutVars>
          <dgm:bulletEnabled val="1"/>
        </dgm:presLayoutVars>
      </dgm:prSet>
      <dgm:spPr/>
    </dgm:pt>
  </dgm:ptLst>
  <dgm:cxnLst>
    <dgm:cxn modelId="{222F5212-EBFD-4FD2-BF8F-17BE384DAD7E}" srcId="{0BB97D19-7C2F-4B1B-84F1-A2AEF0E52FE9}" destId="{2C9059D8-10F8-431F-9FAD-649BFA280DEF}" srcOrd="2" destOrd="0" parTransId="{81783104-89C3-4B2B-97C3-33750A4749C8}" sibTransId="{6C7370C3-C124-455C-9689-3E372EDBEBD2}"/>
    <dgm:cxn modelId="{BC5C3137-6ABB-4473-B574-3D5012ADF920}" srcId="{0BB97D19-7C2F-4B1B-84F1-A2AEF0E52FE9}" destId="{7D7B857D-DB35-436B-B722-635A56294FEB}" srcOrd="1" destOrd="0" parTransId="{845AF8A9-A743-4803-96F9-078BCBD48FBF}" sibTransId="{F60F56CE-95CE-419F-B85A-6DCCF577296C}"/>
    <dgm:cxn modelId="{103FDD42-DE11-4F1D-B9E7-92FCF4C96EC2}" type="presOf" srcId="{DB163965-0B46-4644-857E-80D564A816DE}" destId="{B9338127-1B2A-496C-970A-D83743BCD791}" srcOrd="0" destOrd="0" presId="urn:microsoft.com/office/officeart/2005/8/layout/pList1"/>
    <dgm:cxn modelId="{84019A44-3300-4954-A32E-2B53F11AFAB1}" type="presOf" srcId="{2290953E-80AD-4F54-AF39-3540CE7A724F}" destId="{F3A844FB-366B-481A-8C43-28511C3626CA}" srcOrd="0" destOrd="0" presId="urn:microsoft.com/office/officeart/2005/8/layout/pList1"/>
    <dgm:cxn modelId="{D16CE344-4AD5-4687-9F1A-7B5308588335}" srcId="{0BB97D19-7C2F-4B1B-84F1-A2AEF0E52FE9}" destId="{2290953E-80AD-4F54-AF39-3540CE7A724F}" srcOrd="0" destOrd="0" parTransId="{B1CE3687-51D3-4196-B341-1A8C0C143925}" sibTransId="{0C38E510-010A-499E-B505-54505D511D22}"/>
    <dgm:cxn modelId="{88ABD951-DD03-48EE-B93C-AE524BAB0BDC}" type="presOf" srcId="{7D7B857D-DB35-436B-B722-635A56294FEB}" destId="{CC84015D-2189-46A2-8DA5-6FF09D8BD6B1}" srcOrd="0" destOrd="0" presId="urn:microsoft.com/office/officeart/2005/8/layout/pList1"/>
    <dgm:cxn modelId="{3946E35A-57A7-46EF-AAB1-8F79FB9D54D1}" type="presOf" srcId="{0C38E510-010A-499E-B505-54505D511D22}" destId="{9659CE42-F0B6-4D47-9BE4-2396980B959A}" srcOrd="0" destOrd="0" presId="urn:microsoft.com/office/officeart/2005/8/layout/pList1"/>
    <dgm:cxn modelId="{346B8B8D-D80A-4C0D-BD46-3F49C50A628B}" type="presOf" srcId="{0BB97D19-7C2F-4B1B-84F1-A2AEF0E52FE9}" destId="{002E8F92-6D9F-4967-95A3-32CEDC7DD86C}" srcOrd="0" destOrd="0" presId="urn:microsoft.com/office/officeart/2005/8/layout/pList1"/>
    <dgm:cxn modelId="{B1A4379C-A47E-4CCD-9F6D-33F3A7A480CE}" srcId="{0BB97D19-7C2F-4B1B-84F1-A2AEF0E52FE9}" destId="{DB163965-0B46-4644-857E-80D564A816DE}" srcOrd="3" destOrd="0" parTransId="{AEBE08C1-2FDC-4388-A352-DCBDB85A9719}" sibTransId="{8B548E07-8EA7-4589-8B27-94BAF211B6A4}"/>
    <dgm:cxn modelId="{A3F404BB-BF7A-4A1C-A32F-1DD5ECAC6CCF}" type="presOf" srcId="{6C7370C3-C124-455C-9689-3E372EDBEBD2}" destId="{4B43CE82-0501-401C-BE2A-2015E9C01B95}" srcOrd="0" destOrd="0" presId="urn:microsoft.com/office/officeart/2005/8/layout/pList1"/>
    <dgm:cxn modelId="{13E361BF-E0AC-4763-ACB6-964B4807CEF2}" type="presOf" srcId="{2C9059D8-10F8-431F-9FAD-649BFA280DEF}" destId="{C0ECBB73-20BE-4196-AA5D-E2F84CA439DD}" srcOrd="0" destOrd="0" presId="urn:microsoft.com/office/officeart/2005/8/layout/pList1"/>
    <dgm:cxn modelId="{043100C8-1539-4982-B5EB-9DD716FD4544}" type="presOf" srcId="{F60F56CE-95CE-419F-B85A-6DCCF577296C}" destId="{45D16F09-8207-41DD-8FC4-2B51B398B16D}" srcOrd="0" destOrd="0" presId="urn:microsoft.com/office/officeart/2005/8/layout/pList1"/>
    <dgm:cxn modelId="{8D5635C8-1853-4CBD-AC67-3760D7184333}" type="presParOf" srcId="{002E8F92-6D9F-4967-95A3-32CEDC7DD86C}" destId="{5BD4499B-736A-4D94-BE6D-228528408348}" srcOrd="0" destOrd="0" presId="urn:microsoft.com/office/officeart/2005/8/layout/pList1"/>
    <dgm:cxn modelId="{788D88B7-3FFF-4695-A155-2BD278B2FF17}" type="presParOf" srcId="{5BD4499B-736A-4D94-BE6D-228528408348}" destId="{659099DE-451F-48C9-A60D-28EE74D0569F}" srcOrd="0" destOrd="0" presId="urn:microsoft.com/office/officeart/2005/8/layout/pList1"/>
    <dgm:cxn modelId="{89EC5ABF-AF5B-4231-84C9-95449E02B506}" type="presParOf" srcId="{5BD4499B-736A-4D94-BE6D-228528408348}" destId="{F3A844FB-366B-481A-8C43-28511C3626CA}" srcOrd="1" destOrd="0" presId="urn:microsoft.com/office/officeart/2005/8/layout/pList1"/>
    <dgm:cxn modelId="{FF5E2197-F813-4B5A-9D0B-BC9FC7CA0025}" type="presParOf" srcId="{002E8F92-6D9F-4967-95A3-32CEDC7DD86C}" destId="{9659CE42-F0B6-4D47-9BE4-2396980B959A}" srcOrd="1" destOrd="0" presId="urn:microsoft.com/office/officeart/2005/8/layout/pList1"/>
    <dgm:cxn modelId="{C1A15B6C-852E-492B-8A61-32DCDBA40052}" type="presParOf" srcId="{002E8F92-6D9F-4967-95A3-32CEDC7DD86C}" destId="{28D4DBA9-93D7-417A-A6CC-F524C15D1D4B}" srcOrd="2" destOrd="0" presId="urn:microsoft.com/office/officeart/2005/8/layout/pList1"/>
    <dgm:cxn modelId="{76ACE1A1-681E-4890-B97F-8CBE3FAEABA8}" type="presParOf" srcId="{28D4DBA9-93D7-417A-A6CC-F524C15D1D4B}" destId="{12A36BFA-5E26-4D57-9CC3-EF1EB7BC92B4}" srcOrd="0" destOrd="0" presId="urn:microsoft.com/office/officeart/2005/8/layout/pList1"/>
    <dgm:cxn modelId="{C3C956F7-2988-4165-864B-610CA758CA45}" type="presParOf" srcId="{28D4DBA9-93D7-417A-A6CC-F524C15D1D4B}" destId="{CC84015D-2189-46A2-8DA5-6FF09D8BD6B1}" srcOrd="1" destOrd="0" presId="urn:microsoft.com/office/officeart/2005/8/layout/pList1"/>
    <dgm:cxn modelId="{BFCF03AA-7868-4FC7-8FA9-CE415248B90E}" type="presParOf" srcId="{002E8F92-6D9F-4967-95A3-32CEDC7DD86C}" destId="{45D16F09-8207-41DD-8FC4-2B51B398B16D}" srcOrd="3" destOrd="0" presId="urn:microsoft.com/office/officeart/2005/8/layout/pList1"/>
    <dgm:cxn modelId="{FECD5C20-2D8B-4C54-83EB-8E80437D6856}" type="presParOf" srcId="{002E8F92-6D9F-4967-95A3-32CEDC7DD86C}" destId="{970BD8B4-FAE3-4411-9597-C906244A5F60}" srcOrd="4" destOrd="0" presId="urn:microsoft.com/office/officeart/2005/8/layout/pList1"/>
    <dgm:cxn modelId="{5CBFD97E-6F29-4585-80A3-A5B983109D3F}" type="presParOf" srcId="{970BD8B4-FAE3-4411-9597-C906244A5F60}" destId="{1E5F739A-4462-45E7-9977-BF0A8D238D83}" srcOrd="0" destOrd="0" presId="urn:microsoft.com/office/officeart/2005/8/layout/pList1"/>
    <dgm:cxn modelId="{C450A710-ECEF-4D14-BA58-EAD7281E3E4F}" type="presParOf" srcId="{970BD8B4-FAE3-4411-9597-C906244A5F60}" destId="{C0ECBB73-20BE-4196-AA5D-E2F84CA439DD}" srcOrd="1" destOrd="0" presId="urn:microsoft.com/office/officeart/2005/8/layout/pList1"/>
    <dgm:cxn modelId="{9D254A6E-1F6D-4EAE-AB13-DC6E49442389}" type="presParOf" srcId="{002E8F92-6D9F-4967-95A3-32CEDC7DD86C}" destId="{4B43CE82-0501-401C-BE2A-2015E9C01B95}" srcOrd="5" destOrd="0" presId="urn:microsoft.com/office/officeart/2005/8/layout/pList1"/>
    <dgm:cxn modelId="{D3EC9D03-5973-422D-BB5D-5B28F384D166}" type="presParOf" srcId="{002E8F92-6D9F-4967-95A3-32CEDC7DD86C}" destId="{545043F6-47A8-447C-9C14-874CD877B9D3}" srcOrd="6" destOrd="0" presId="urn:microsoft.com/office/officeart/2005/8/layout/pList1"/>
    <dgm:cxn modelId="{EDA71505-6968-4197-ADCE-C4CD2596D457}" type="presParOf" srcId="{545043F6-47A8-447C-9C14-874CD877B9D3}" destId="{49780B28-E8C0-40DF-901B-D4ED5628B05F}" srcOrd="0" destOrd="0" presId="urn:microsoft.com/office/officeart/2005/8/layout/pList1"/>
    <dgm:cxn modelId="{F3EEE605-485E-4538-B2BF-EAF1B7922A80}" type="presParOf" srcId="{545043F6-47A8-447C-9C14-874CD877B9D3}" destId="{B9338127-1B2A-496C-970A-D83743BCD791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953509-E91B-48F5-88CD-2FFDE467027E}">
      <dsp:nvSpPr>
        <dsp:cNvPr id="0" name=""/>
        <dsp:cNvSpPr/>
      </dsp:nvSpPr>
      <dsp:spPr>
        <a:xfrm>
          <a:off x="0" y="104768"/>
          <a:ext cx="10515600" cy="1977300"/>
        </a:xfrm>
        <a:prstGeom prst="roundRect">
          <a:avLst/>
        </a:prstGeom>
        <a:blipFill rotWithShape="0">
          <a:blip xmlns:r="http://schemas.openxmlformats.org/officeDocument/2006/relationships" r:embed="rId1"/>
          <a:tile tx="0" ty="0" sx="100000" sy="100000" flip="none" algn="tl"/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b="1" kern="1200">
              <a:solidFill>
                <a:srgbClr val="7030A0"/>
              </a:solidFill>
            </a:rPr>
            <a:t>Images are formed by stitching in raster scan order</a:t>
          </a:r>
        </a:p>
      </dsp:txBody>
      <dsp:txXfrm>
        <a:off x="96524" y="201292"/>
        <a:ext cx="10322552" cy="1784252"/>
      </dsp:txXfrm>
    </dsp:sp>
    <dsp:sp modelId="{9C49797C-25D5-49E6-8A31-4FDF33CFD787}">
      <dsp:nvSpPr>
        <dsp:cNvPr id="0" name=""/>
        <dsp:cNvSpPr/>
      </dsp:nvSpPr>
      <dsp:spPr>
        <a:xfrm>
          <a:off x="0" y="2374038"/>
          <a:ext cx="10515600" cy="1977300"/>
        </a:xfrm>
        <a:prstGeom prst="roundRect">
          <a:avLst/>
        </a:prstGeom>
        <a:blipFill rotWithShape="0">
          <a:blip xmlns:r="http://schemas.openxmlformats.org/officeDocument/2006/relationships" r:embed="rId1"/>
          <a:tile tx="0" ty="0" sx="100000" sy="100000" flip="none" algn="tl"/>
        </a:blip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b="1" kern="1200">
              <a:solidFill>
                <a:srgbClr val="7030A0"/>
              </a:solidFill>
              <a:latin typeface="Calibri" panose="020F0502020204030204"/>
              <a:ea typeface="+mn-ea"/>
              <a:cs typeface="+mn-cs"/>
            </a:rPr>
            <a:t>Choose a block from the set of all overlapping blocks of specified size which minimizes error in overlap region</a:t>
          </a:r>
        </a:p>
      </dsp:txBody>
      <dsp:txXfrm>
        <a:off x="96524" y="2470562"/>
        <a:ext cx="10322552" cy="178425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9099DE-451F-48C9-A60D-28EE74D0569F}">
      <dsp:nvSpPr>
        <dsp:cNvPr id="0" name=""/>
        <dsp:cNvSpPr/>
      </dsp:nvSpPr>
      <dsp:spPr>
        <a:xfrm>
          <a:off x="256812" y="104761"/>
          <a:ext cx="2458985" cy="2038879"/>
        </a:xfrm>
        <a:prstGeom prst="roundRect">
          <a:avLst/>
        </a:prstGeom>
        <a:blipFill>
          <a:blip xmlns:r="http://schemas.openxmlformats.org/officeDocument/2006/relationships" r:embed="rId1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3A844FB-366B-481A-8C43-28511C3626CA}">
      <dsp:nvSpPr>
        <dsp:cNvPr id="0" name=""/>
        <dsp:cNvSpPr/>
      </dsp:nvSpPr>
      <dsp:spPr>
        <a:xfrm>
          <a:off x="1519217" y="1791772"/>
          <a:ext cx="2237434" cy="8300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7368" tIns="277368" rIns="277368" bIns="0" numCol="1" spcCol="1270" anchor="t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/>
            <a:t> </a:t>
          </a:r>
          <a:endParaRPr lang="en-GB" sz="3900" kern="1200"/>
        </a:p>
      </dsp:txBody>
      <dsp:txXfrm>
        <a:off x="1519217" y="1791772"/>
        <a:ext cx="2237434" cy="830088"/>
      </dsp:txXfrm>
    </dsp:sp>
    <dsp:sp modelId="{12A36BFA-5E26-4D57-9CC3-EF1EB7BC92B4}">
      <dsp:nvSpPr>
        <dsp:cNvPr id="0" name=""/>
        <dsp:cNvSpPr/>
      </dsp:nvSpPr>
      <dsp:spPr>
        <a:xfrm>
          <a:off x="4804380" y="247652"/>
          <a:ext cx="2628292" cy="1985108"/>
        </a:xfrm>
        <a:prstGeom prst="roundRect">
          <a:avLst/>
        </a:prstGeom>
        <a:blipFill>
          <a:blip xmlns:r="http://schemas.openxmlformats.org/officeDocument/2006/relationships" r:embed="rId2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84015D-2189-46A2-8DA5-6FF09D8BD6B1}">
      <dsp:nvSpPr>
        <dsp:cNvPr id="0" name=""/>
        <dsp:cNvSpPr/>
      </dsp:nvSpPr>
      <dsp:spPr>
        <a:xfrm>
          <a:off x="4286694" y="1778330"/>
          <a:ext cx="2237434" cy="8300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7368" tIns="277368" rIns="277368" bIns="0" numCol="1" spcCol="1270" anchor="t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/>
            <a:t> </a:t>
          </a:r>
          <a:endParaRPr lang="en-GB" sz="3900" kern="1200"/>
        </a:p>
      </dsp:txBody>
      <dsp:txXfrm>
        <a:off x="4286694" y="1778330"/>
        <a:ext cx="2237434" cy="830088"/>
      </dsp:txXfrm>
    </dsp:sp>
    <dsp:sp modelId="{1E5F739A-4462-45E7-9977-BF0A8D238D83}">
      <dsp:nvSpPr>
        <dsp:cNvPr id="0" name=""/>
        <dsp:cNvSpPr/>
      </dsp:nvSpPr>
      <dsp:spPr>
        <a:xfrm>
          <a:off x="0" y="2743952"/>
          <a:ext cx="2683422" cy="1941281"/>
        </a:xfrm>
        <a:prstGeom prst="roundRect">
          <a:avLst/>
        </a:prstGeom>
        <a:blipFill>
          <a:blip xmlns:r="http://schemas.openxmlformats.org/officeDocument/2006/relationships" r:embed="rId3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0ECBB73-20BE-4196-AA5D-E2F84CA439DD}">
      <dsp:nvSpPr>
        <dsp:cNvPr id="0" name=""/>
        <dsp:cNvSpPr/>
      </dsp:nvSpPr>
      <dsp:spPr>
        <a:xfrm>
          <a:off x="0" y="4588578"/>
          <a:ext cx="2237434" cy="8300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7368" tIns="277368" rIns="277368" bIns="0" numCol="1" spcCol="1270" anchor="t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/>
            <a:t> </a:t>
          </a:r>
          <a:endParaRPr lang="en-GB" sz="3900" kern="1200"/>
        </a:p>
      </dsp:txBody>
      <dsp:txXfrm>
        <a:off x="0" y="4588578"/>
        <a:ext cx="2237434" cy="830088"/>
      </dsp:txXfrm>
    </dsp:sp>
    <dsp:sp modelId="{49780B28-E8C0-40DF-901B-D4ED5628B05F}">
      <dsp:nvSpPr>
        <dsp:cNvPr id="0" name=""/>
        <dsp:cNvSpPr/>
      </dsp:nvSpPr>
      <dsp:spPr>
        <a:xfrm>
          <a:off x="4679587" y="2848776"/>
          <a:ext cx="2886447" cy="1918974"/>
        </a:xfrm>
        <a:prstGeom prst="roundRect">
          <a:avLst/>
        </a:prstGeom>
        <a:blipFill>
          <a:blip xmlns:r="http://schemas.openxmlformats.org/officeDocument/2006/relationships" r:embed="rId4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9338127-1B2A-496C-970A-D83743BCD791}">
      <dsp:nvSpPr>
        <dsp:cNvPr id="0" name=""/>
        <dsp:cNvSpPr/>
      </dsp:nvSpPr>
      <dsp:spPr>
        <a:xfrm>
          <a:off x="4398912" y="4581465"/>
          <a:ext cx="2237434" cy="8300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7368" tIns="277368" rIns="277368" bIns="0" numCol="1" spcCol="1270" anchor="t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/>
            <a:t> </a:t>
          </a:r>
          <a:endParaRPr lang="en-GB" sz="3900" kern="1200"/>
        </a:p>
      </dsp:txBody>
      <dsp:txXfrm>
        <a:off x="4398912" y="4581465"/>
        <a:ext cx="2237434" cy="83008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E308B8-361E-4AF3-AFA3-BF83070661C0}" type="datetimeFigureOut">
              <a:rPr lang="en-IN" smtClean="0"/>
              <a:t>28-11-2023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E36F2E-66D9-423C-BBA6-15A61F2DA42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187145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E36F2E-66D9-423C-BBA6-15A61F2DA423}" type="slidenum">
              <a:rPr lang="en-IN" smtClean="0"/>
              <a:t>15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934258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080E84-7289-FF00-EBDD-309A98FB7B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7340D6-21D0-13CC-438F-3B40CEC1D4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69DF00-A98A-77B1-1D6D-CBE7346E18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03F4E-05D2-4ECE-93EC-AA4EDA647B07}" type="datetimeFigureOut">
              <a:rPr lang="en-GB" smtClean="0"/>
              <a:t>28/11/2023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BD4F4C-F58C-3E64-828E-76F0BEDB6B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B8C9AA-9BAC-9FF9-25E6-C25FA97458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BABA7-2926-4FC8-9C62-7AA70595F9F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05072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62EC20-D551-BF92-2C15-74B51D48E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203C97-0D14-936D-DC76-72F1233E8D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74FC09-9DD3-2F3B-0A3E-653251BEC6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03F4E-05D2-4ECE-93EC-AA4EDA647B07}" type="datetimeFigureOut">
              <a:rPr lang="en-GB" smtClean="0"/>
              <a:t>28/11/2023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436A34-DEFC-6EE5-B99D-EC9229CF9A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E0E5DA-6A18-91A3-CDCD-D4D48A798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BABA7-2926-4FC8-9C62-7AA70595F9F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28083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29AF26D-19D6-C178-E9DA-113475671DE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22C562-AE6E-C332-5A5E-66DBA1BCA3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598ED0-8229-8173-D31F-7E36BB339B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03F4E-05D2-4ECE-93EC-AA4EDA647B07}" type="datetimeFigureOut">
              <a:rPr lang="en-GB" smtClean="0"/>
              <a:t>28/11/2023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6AB83F-247F-15E7-86B6-027FFF0095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7054D0-191B-888C-F4DC-DF24987EC0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BABA7-2926-4FC8-9C62-7AA70595F9F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07771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9A4E41-8C27-7E21-4670-BCE9163BB1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F7C4E1-32A9-ACF1-EAEB-DC36FAF325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E7062B-4AE8-B04B-FAB0-787AEA1600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03F4E-05D2-4ECE-93EC-AA4EDA647B07}" type="datetimeFigureOut">
              <a:rPr lang="en-GB" smtClean="0"/>
              <a:t>28/11/2023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ED3484-3964-82F0-9D3C-37E36EE4AF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1C329A-A7BA-9A92-6521-CC93B52C4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BABA7-2926-4FC8-9C62-7AA70595F9F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4176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E4D389-7DD8-25C3-9FC1-317491A0C2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9B5914-6C5C-F68C-559A-BC4060744C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5E708B-8B1E-1310-C338-215627FC94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03F4E-05D2-4ECE-93EC-AA4EDA647B07}" type="datetimeFigureOut">
              <a:rPr lang="en-GB" smtClean="0"/>
              <a:t>28/11/2023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375B82-2A5A-279D-217F-8994FED121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E7295B-2247-E72E-F09A-73A87FCA56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BABA7-2926-4FC8-9C62-7AA70595F9F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92619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29F23B-03EA-4FF2-2F3B-E3EEBDF665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AE7032-4258-0C34-D069-FB2FBB35AD6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AA1D71-B51B-A529-9FD6-3F8DAC6437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7523E9-7C94-1A11-9354-303FD927B7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03F4E-05D2-4ECE-93EC-AA4EDA647B07}" type="datetimeFigureOut">
              <a:rPr lang="en-GB" smtClean="0"/>
              <a:t>28/11/2023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B69326-6B40-F761-E02D-B3B95D70F5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73B6D3-3891-67FE-9E38-67A4C2879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BABA7-2926-4FC8-9C62-7AA70595F9F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95311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69229F-C324-D8B3-2468-B4B1114C38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4B1374-0AEB-7579-7632-3926892D43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4446DF-FB22-EED4-2039-CA503D80E3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542E7BE-9C7F-C8BA-53D4-0B1BEC5E916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B0D5521-F213-3681-25EE-52183716111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D942146-132A-321A-B92F-C45E825D27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03F4E-05D2-4ECE-93EC-AA4EDA647B07}" type="datetimeFigureOut">
              <a:rPr lang="en-GB" smtClean="0"/>
              <a:t>28/11/2023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9E3A4-C303-5D89-C164-0238C38D56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49A934-7700-0FD2-1232-1EEE44BA2D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BABA7-2926-4FC8-9C62-7AA70595F9F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57548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61F7B-9E8C-4E5D-700C-942D4A30AD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2314856-3FE3-518E-0A92-986E98F5EA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03F4E-05D2-4ECE-93EC-AA4EDA647B07}" type="datetimeFigureOut">
              <a:rPr lang="en-GB" smtClean="0"/>
              <a:t>28/11/2023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DB5E2E-9CDA-7A2E-27F0-17CD90EE5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2D7099-B747-E5D2-7040-662E9054A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BABA7-2926-4FC8-9C62-7AA70595F9F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10313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6B70B8B-6F51-135F-532F-6DA8340D3D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03F4E-05D2-4ECE-93EC-AA4EDA647B07}" type="datetimeFigureOut">
              <a:rPr lang="en-GB" smtClean="0"/>
              <a:t>28/11/2023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1DB8F4E-3A93-F239-BB61-CDE03DBEA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4071BC-D786-51EF-B2E3-6892DE295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BABA7-2926-4FC8-9C62-7AA70595F9F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25636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3B93B-FA58-0731-8EE7-201B4C0AD2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0BB142-C8F1-C3FF-42DC-26E33D59E6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30F27B-80FA-BCF6-3BE4-350ECE0786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F3E702-E51E-55DE-AE2B-BB9EE28241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03F4E-05D2-4ECE-93EC-AA4EDA647B07}" type="datetimeFigureOut">
              <a:rPr lang="en-GB" smtClean="0"/>
              <a:t>28/11/2023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83CD58-B3AD-493A-DB86-0EBEAFB92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3C0AE3-C499-71FE-C6C3-285F5EAF6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BABA7-2926-4FC8-9C62-7AA70595F9F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68742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F714A2-5092-F52B-CFB4-C8EAE74408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72160FE-0040-207E-86D1-1949E0DDC2A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BD07A6-29A4-4CA2-D3B2-262C23AD46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A0F83C-E844-F698-CC8D-3558674A17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03F4E-05D2-4ECE-93EC-AA4EDA647B07}" type="datetimeFigureOut">
              <a:rPr lang="en-GB" smtClean="0"/>
              <a:t>28/11/2023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EFBA0-FBDF-DC8B-E993-9B88C67E54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BDABA7-B3B0-E122-474A-4A3CD5989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BABA7-2926-4FC8-9C62-7AA70595F9F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77252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0000">
              <a:schemeClr val="accent4">
                <a:lumMod val="60000"/>
                <a:lumOff val="40000"/>
              </a:schemeClr>
            </a:gs>
            <a:gs pos="4000">
              <a:srgbClr val="FFFF00"/>
            </a:gs>
            <a:gs pos="56000">
              <a:schemeClr val="accent2">
                <a:lumMod val="40000"/>
                <a:lumOff val="60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rgbClr val="00B0F0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EFC36CE-2A20-D79E-C922-F27C9EEAA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3EBF78-6F78-C33C-B397-739AB722F3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8F3351-ECE7-AD2A-2C86-09DF684412A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903F4E-05D2-4ECE-93EC-AA4EDA647B07}" type="datetimeFigureOut">
              <a:rPr lang="en-GB" smtClean="0"/>
              <a:t>28/11/2023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E42F98-DFC8-D8AE-5675-0503F24940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7215C5-3004-6C24-EF3D-F3502FE5B0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8BABA7-2926-4FC8-9C62-7AA70595F9F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45201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3.gif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gif"/><Relationship Id="rId5" Type="http://schemas.openxmlformats.org/officeDocument/2006/relationships/image" Target="../media/image51.gif"/><Relationship Id="rId4" Type="http://schemas.openxmlformats.org/officeDocument/2006/relationships/image" Target="../media/image5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59.gif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gif"/><Relationship Id="rId5" Type="http://schemas.openxmlformats.org/officeDocument/2006/relationships/image" Target="../media/image57.gif"/><Relationship Id="rId4" Type="http://schemas.openxmlformats.org/officeDocument/2006/relationships/image" Target="../media/image5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../media/image65.gif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gif"/><Relationship Id="rId5" Type="http://schemas.openxmlformats.org/officeDocument/2006/relationships/image" Target="../media/image63.gif"/><Relationship Id="rId4" Type="http://schemas.openxmlformats.org/officeDocument/2006/relationships/image" Target="../media/image6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7" Type="http://schemas.openxmlformats.org/officeDocument/2006/relationships/image" Target="../media/image71.gif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gif"/><Relationship Id="rId5" Type="http://schemas.openxmlformats.org/officeDocument/2006/relationships/image" Target="../media/image69.gif"/><Relationship Id="rId4" Type="http://schemas.openxmlformats.org/officeDocument/2006/relationships/image" Target="../media/image6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gif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eg"/><Relationship Id="rId7" Type="http://schemas.openxmlformats.org/officeDocument/2006/relationships/image" Target="../media/image85.jpeg"/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jpeg"/><Relationship Id="rId5" Type="http://schemas.openxmlformats.org/officeDocument/2006/relationships/image" Target="../media/image83.jpeg"/><Relationship Id="rId4" Type="http://schemas.openxmlformats.org/officeDocument/2006/relationships/image" Target="../media/image8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eg"/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gi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gif"/><Relationship Id="rId5" Type="http://schemas.openxmlformats.org/officeDocument/2006/relationships/image" Target="../media/image17.gif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gi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gif"/><Relationship Id="rId5" Type="http://schemas.openxmlformats.org/officeDocument/2006/relationships/image" Target="../media/image24.gif"/><Relationship Id="rId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gif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gif"/><Relationship Id="rId5" Type="http://schemas.openxmlformats.org/officeDocument/2006/relationships/image" Target="../media/image33.gif"/><Relationship Id="rId4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1.gif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gif"/><Relationship Id="rId5" Type="http://schemas.openxmlformats.org/officeDocument/2006/relationships/image" Target="../media/image39.gif"/><Relationship Id="rId4" Type="http://schemas.openxmlformats.org/officeDocument/2006/relationships/image" Target="../media/image3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7.gif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gif"/><Relationship Id="rId5" Type="http://schemas.openxmlformats.org/officeDocument/2006/relationships/image" Target="../media/image45.gif"/><Relationship Id="rId4" Type="http://schemas.openxmlformats.org/officeDocument/2006/relationships/image" Target="../media/image4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xagon 7">
            <a:extLst>
              <a:ext uri="{FF2B5EF4-FFF2-40B4-BE49-F238E27FC236}">
                <a16:creationId xmlns:a16="http://schemas.microsoft.com/office/drawing/2014/main" id="{EFBE3C65-0ACA-B817-9751-FF6D2F7EF79B}"/>
              </a:ext>
            </a:extLst>
          </p:cNvPr>
          <p:cNvSpPr/>
          <p:nvPr/>
        </p:nvSpPr>
        <p:spPr>
          <a:xfrm>
            <a:off x="7172325" y="209550"/>
            <a:ext cx="1762125" cy="1533525"/>
          </a:xfrm>
          <a:prstGeom prst="hexagon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Hexagon 22">
            <a:extLst>
              <a:ext uri="{FF2B5EF4-FFF2-40B4-BE49-F238E27FC236}">
                <a16:creationId xmlns:a16="http://schemas.microsoft.com/office/drawing/2014/main" id="{129E9B08-D994-38FC-4FDE-21600AF15ECC}"/>
              </a:ext>
            </a:extLst>
          </p:cNvPr>
          <p:cNvSpPr/>
          <p:nvPr/>
        </p:nvSpPr>
        <p:spPr>
          <a:xfrm>
            <a:off x="8620125" y="976312"/>
            <a:ext cx="1762125" cy="1533525"/>
          </a:xfrm>
          <a:prstGeom prst="hexagon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8F8E77D1-ABDC-F859-8F4E-C0967BC8DBCD}"/>
              </a:ext>
            </a:extLst>
          </p:cNvPr>
          <p:cNvSpPr/>
          <p:nvPr/>
        </p:nvSpPr>
        <p:spPr>
          <a:xfrm>
            <a:off x="10067925" y="209549"/>
            <a:ext cx="1762125" cy="1533525"/>
          </a:xfrm>
          <a:prstGeom prst="hexagon">
            <a:avLst/>
          </a:prstGeom>
          <a:blipFill>
            <a:blip r:embed="rId4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04DBEFF3-E325-F62F-8BFC-B97995C42F9B}"/>
              </a:ext>
            </a:extLst>
          </p:cNvPr>
          <p:cNvSpPr/>
          <p:nvPr/>
        </p:nvSpPr>
        <p:spPr>
          <a:xfrm>
            <a:off x="10067924" y="1814512"/>
            <a:ext cx="1762125" cy="1533525"/>
          </a:xfrm>
          <a:prstGeom prst="hexagon">
            <a:avLst/>
          </a:prstGeom>
          <a:blipFill>
            <a:blip r:embed="rId5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3B76A112-A261-E64D-5F8E-E4F4F533822C}"/>
              </a:ext>
            </a:extLst>
          </p:cNvPr>
          <p:cNvSpPr/>
          <p:nvPr/>
        </p:nvSpPr>
        <p:spPr>
          <a:xfrm>
            <a:off x="7172324" y="1824036"/>
            <a:ext cx="1762125" cy="1533525"/>
          </a:xfrm>
          <a:prstGeom prst="hexagon">
            <a:avLst/>
          </a:prstGeom>
          <a:blipFill>
            <a:blip r:embed="rId6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D62E2771-B5D7-40BF-F8A0-E85CCBC3F4AA}"/>
              </a:ext>
            </a:extLst>
          </p:cNvPr>
          <p:cNvSpPr/>
          <p:nvPr/>
        </p:nvSpPr>
        <p:spPr>
          <a:xfrm>
            <a:off x="8620124" y="2590798"/>
            <a:ext cx="1762125" cy="1533525"/>
          </a:xfrm>
          <a:prstGeom prst="hexagon">
            <a:avLst/>
          </a:prstGeom>
          <a:blipFill>
            <a:blip r:embed="rId7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09A472C3-0A84-5B30-82AA-48D9702191EB}"/>
              </a:ext>
            </a:extLst>
          </p:cNvPr>
          <p:cNvSpPr/>
          <p:nvPr/>
        </p:nvSpPr>
        <p:spPr>
          <a:xfrm>
            <a:off x="10067923" y="3438522"/>
            <a:ext cx="1762125" cy="1533525"/>
          </a:xfrm>
          <a:prstGeom prst="hexagon">
            <a:avLst/>
          </a:prstGeom>
          <a:blipFill>
            <a:blip r:embed="rId8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E62A17C5-E0D5-756A-2340-630B1A39EB3B}"/>
              </a:ext>
            </a:extLst>
          </p:cNvPr>
          <p:cNvSpPr/>
          <p:nvPr/>
        </p:nvSpPr>
        <p:spPr>
          <a:xfrm>
            <a:off x="7172324" y="3448050"/>
            <a:ext cx="1762125" cy="1533525"/>
          </a:xfrm>
          <a:prstGeom prst="hexagon">
            <a:avLst/>
          </a:prstGeom>
          <a:blipFill>
            <a:blip r:embed="rId9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90ECCF30-CA61-7585-507A-3AD7FDAF880E}"/>
              </a:ext>
            </a:extLst>
          </p:cNvPr>
          <p:cNvSpPr/>
          <p:nvPr/>
        </p:nvSpPr>
        <p:spPr>
          <a:xfrm>
            <a:off x="8639608" y="4267198"/>
            <a:ext cx="1762125" cy="1533525"/>
          </a:xfrm>
          <a:prstGeom prst="hexagon">
            <a:avLst/>
          </a:prstGeom>
          <a:blipFill>
            <a:blip r:embed="rId10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Hexagon 30">
            <a:extLst>
              <a:ext uri="{FF2B5EF4-FFF2-40B4-BE49-F238E27FC236}">
                <a16:creationId xmlns:a16="http://schemas.microsoft.com/office/drawing/2014/main" id="{C47D4201-0B84-5988-0667-4D860183806C}"/>
              </a:ext>
            </a:extLst>
          </p:cNvPr>
          <p:cNvSpPr/>
          <p:nvPr/>
        </p:nvSpPr>
        <p:spPr>
          <a:xfrm>
            <a:off x="10106892" y="5024436"/>
            <a:ext cx="1762125" cy="1533525"/>
          </a:xfrm>
          <a:prstGeom prst="hexagon">
            <a:avLst/>
          </a:prstGeom>
          <a:blipFill>
            <a:blip r:embed="rId11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Hexagon 31">
            <a:extLst>
              <a:ext uri="{FF2B5EF4-FFF2-40B4-BE49-F238E27FC236}">
                <a16:creationId xmlns:a16="http://schemas.microsoft.com/office/drawing/2014/main" id="{5DEFD307-7511-1C95-059B-4D2F2B641874}"/>
              </a:ext>
            </a:extLst>
          </p:cNvPr>
          <p:cNvSpPr/>
          <p:nvPr/>
        </p:nvSpPr>
        <p:spPr>
          <a:xfrm>
            <a:off x="7191808" y="5072064"/>
            <a:ext cx="1762125" cy="1533525"/>
          </a:xfrm>
          <a:prstGeom prst="hexagon">
            <a:avLst/>
          </a:prstGeom>
          <a:blipFill>
            <a:blip r:embed="rId12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Hexagon 32">
            <a:extLst>
              <a:ext uri="{FF2B5EF4-FFF2-40B4-BE49-F238E27FC236}">
                <a16:creationId xmlns:a16="http://schemas.microsoft.com/office/drawing/2014/main" id="{070DD1E1-7FCC-5607-0FDA-08B6500BDF5A}"/>
              </a:ext>
            </a:extLst>
          </p:cNvPr>
          <p:cNvSpPr/>
          <p:nvPr/>
        </p:nvSpPr>
        <p:spPr>
          <a:xfrm>
            <a:off x="8659092" y="5872160"/>
            <a:ext cx="1762125" cy="1533525"/>
          </a:xfrm>
          <a:prstGeom prst="hexagon">
            <a:avLst/>
          </a:prstGeom>
          <a:blipFill>
            <a:blip r:embed="rId13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Hexagon 44">
            <a:extLst>
              <a:ext uri="{FF2B5EF4-FFF2-40B4-BE49-F238E27FC236}">
                <a16:creationId xmlns:a16="http://schemas.microsoft.com/office/drawing/2014/main" id="{1885099D-EAE7-BD50-48D8-486128CCAF5E}"/>
              </a:ext>
            </a:extLst>
          </p:cNvPr>
          <p:cNvSpPr/>
          <p:nvPr/>
        </p:nvSpPr>
        <p:spPr>
          <a:xfrm>
            <a:off x="8620123" y="-595317"/>
            <a:ext cx="1762125" cy="1533525"/>
          </a:xfrm>
          <a:prstGeom prst="hexagon">
            <a:avLst/>
          </a:prstGeom>
          <a:blipFill>
            <a:blip r:embed="rId8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97784B99-ADC4-BFF0-3802-92967E0DF5A2}"/>
              </a:ext>
            </a:extLst>
          </p:cNvPr>
          <p:cNvSpPr/>
          <p:nvPr/>
        </p:nvSpPr>
        <p:spPr>
          <a:xfrm>
            <a:off x="265646" y="319385"/>
            <a:ext cx="6927410" cy="1015663"/>
          </a:xfrm>
          <a:prstGeom prst="rect">
            <a:avLst/>
          </a:prstGeom>
          <a:noFill/>
        </p:spPr>
        <p:txBody>
          <a:bodyPr wrap="none" lIns="91440" tIns="45720" rIns="91440" bIns="45720" anchor="t">
            <a:spAutoFit/>
            <a:scene3d>
              <a:camera prst="perspectiveFront"/>
              <a:lightRig rig="threePt" dir="t"/>
            </a:scene3d>
            <a:sp3d extrusionH="57150">
              <a:bevelT w="38100" h="38100" prst="relaxedInset"/>
            </a:sp3d>
          </a:bodyPr>
          <a:lstStyle/>
          <a:p>
            <a:pPr algn="ctr"/>
            <a:r>
              <a:rPr lang="en-US" sz="6000" b="1" cap="none" spc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rgbClr val="FFC000"/>
                </a:solidFill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CS663 </a:t>
            </a:r>
            <a:r>
              <a:rPr lang="en-US" sz="6000" b="1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rgbClr val="FFC000"/>
                </a:solidFill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Course</a:t>
            </a:r>
            <a:r>
              <a:rPr lang="en-US" sz="6000" b="1" cap="none" spc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rgbClr val="FFC000"/>
                </a:solidFill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 </a:t>
            </a:r>
            <a:r>
              <a:rPr lang="en-US" sz="6000" b="1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rgbClr val="FFC000"/>
                </a:solidFill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Project</a:t>
            </a:r>
            <a:endParaRPr lang="en-US" sz="6000" b="1" cap="none" spc="0">
              <a:ln w="12700" cmpd="sng">
                <a:solidFill>
                  <a:schemeClr val="accent4"/>
                </a:solidFill>
                <a:prstDash val="solid"/>
              </a:ln>
              <a:solidFill>
                <a:srgbClr val="FFC000"/>
              </a:solidFill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1735B25-B31A-8718-6313-B7F03CF9F16C}"/>
              </a:ext>
            </a:extLst>
          </p:cNvPr>
          <p:cNvSpPr txBox="1"/>
          <p:nvPr/>
        </p:nvSpPr>
        <p:spPr>
          <a:xfrm>
            <a:off x="342682" y="1459676"/>
            <a:ext cx="609600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0" b="1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rgbClr val="FF0000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  <a:innerShdw blurRad="63500" dist="50800">
                    <a:prstClr val="black">
                      <a:alpha val="50000"/>
                    </a:prstClr>
                  </a:innerShdw>
                </a:effectLst>
              </a:rPr>
              <a:t>Image Quilting for Texture Synthesis and Transfer</a:t>
            </a:r>
            <a:endParaRPr lang="en-GB" sz="6000" b="1">
              <a:ln w="12700" cmpd="sng">
                <a:solidFill>
                  <a:schemeClr val="accent4"/>
                </a:solidFill>
                <a:prstDash val="solid"/>
              </a:ln>
              <a:solidFill>
                <a:srgbClr val="FF0000"/>
              </a:solidFill>
              <a:effectLst>
                <a:glow rad="139700">
                  <a:schemeClr val="accent2">
                    <a:satMod val="175000"/>
                    <a:alpha val="40000"/>
                  </a:schemeClr>
                </a:glow>
                <a:innerShdw blurRad="63500" dist="50800">
                  <a:prstClr val="black">
                    <a:alpha val="50000"/>
                  </a:prstClr>
                </a:innerShdw>
              </a:effectLst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C6C783FC-B965-9A9D-D589-AF2F0F34901E}"/>
              </a:ext>
            </a:extLst>
          </p:cNvPr>
          <p:cNvSpPr/>
          <p:nvPr/>
        </p:nvSpPr>
        <p:spPr>
          <a:xfrm>
            <a:off x="501039" y="4286246"/>
            <a:ext cx="5427320" cy="230832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perspectiveAbove"/>
              <a:lightRig rig="threePt" dir="t"/>
            </a:scene3d>
          </a:bodyPr>
          <a:lstStyle/>
          <a:p>
            <a:pPr algn="ctr"/>
            <a:r>
              <a:rPr lang="en-US" sz="3600" b="1" cap="none" spc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  <a:reflection blurRad="6350" stA="55000" endA="300" endPos="45500" dir="5400000" sy="-100000" algn="bl" rotWithShape="0"/>
                </a:effectLst>
              </a:rPr>
              <a:t>Group members:</a:t>
            </a:r>
          </a:p>
          <a:p>
            <a:pPr algn="ctr"/>
            <a:r>
              <a:rPr lang="en-US" sz="3600" b="1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  <a:reflection blurRad="6350" stA="55000" endA="300" endPos="45500" dir="5400000" sy="-100000" algn="bl" rotWithShape="0"/>
                </a:effectLst>
              </a:rPr>
              <a:t>Aditya </a:t>
            </a:r>
            <a:r>
              <a:rPr lang="en-US" sz="3600" b="1" err="1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  <a:reflection blurRad="6350" stA="55000" endA="300" endPos="45500" dir="5400000" sy="-100000" algn="bl" rotWithShape="0"/>
                </a:effectLst>
              </a:rPr>
              <a:t>Kabare</a:t>
            </a:r>
            <a:r>
              <a:rPr lang="en-US" sz="3600" b="1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  <a:reflection blurRad="6350" stA="55000" endA="300" endPos="45500" dir="5400000" sy="-100000" algn="bl" rotWithShape="0"/>
                </a:effectLst>
              </a:rPr>
              <a:t>, 21D070009</a:t>
            </a:r>
          </a:p>
          <a:p>
            <a:pPr algn="ctr"/>
            <a:r>
              <a:rPr lang="en-US" sz="3600" b="1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  <a:reflection blurRad="6350" stA="55000" endA="300" endPos="45500" dir="5400000" sy="-100000" algn="bl" rotWithShape="0"/>
                </a:effectLst>
              </a:rPr>
              <a:t>Anuj Gupta, 21D070014</a:t>
            </a:r>
          </a:p>
          <a:p>
            <a:pPr algn="ctr"/>
            <a:r>
              <a:rPr lang="en-US" sz="3600" b="1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  <a:reflection blurRad="6350" stA="55000" endA="300" endPos="45500" dir="5400000" sy="-100000" algn="bl" rotWithShape="0"/>
                </a:effectLst>
              </a:rPr>
              <a:t> Mayank Gupta, 210101002</a:t>
            </a:r>
            <a:endParaRPr lang="en-US" sz="3600" b="1" cap="none" spc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solidFill>
                <a:schemeClr val="accent1">
                  <a:lumMod val="50000"/>
                </a:schemeClr>
              </a:solidFill>
              <a:effectLst>
                <a:innerShdw blurRad="177800">
                  <a:schemeClr val="accent3">
                    <a:lumMod val="50000"/>
                  </a:schemeClr>
                </a:innerShdw>
                <a:reflection blurRad="6350" stA="55000" endA="300" endPos="45500" dir="5400000" sy="-10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370503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FBAD9CD-584D-64C0-D1C8-5EE2E9B8883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59" t="7738" r="18170" b="10595"/>
          <a:stretch/>
        </p:blipFill>
        <p:spPr>
          <a:xfrm>
            <a:off x="8369924" y="3019616"/>
            <a:ext cx="3022734" cy="303159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6744310-D227-2DF0-8D2A-A04AED4C3F7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58" t="7440" r="17817" b="10714"/>
          <a:stretch/>
        </p:blipFill>
        <p:spPr>
          <a:xfrm>
            <a:off x="683047" y="3018383"/>
            <a:ext cx="3020439" cy="303823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E35967D-276F-624A-3B0E-4A5657BFDEF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42" t="7855" r="17687" b="10876"/>
          <a:stretch/>
        </p:blipFill>
        <p:spPr>
          <a:xfrm>
            <a:off x="4550750" y="3056510"/>
            <a:ext cx="2963440" cy="29722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500F154-EBC7-4C57-1A52-B13B679C28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3666" y="971746"/>
            <a:ext cx="1219200" cy="12192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35764B6-9BC8-D928-2169-E08B3176DFB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7657" y="1219396"/>
            <a:ext cx="809625" cy="7239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1FF0B62-5FFA-1F93-7AE2-DC9022F734B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9095" y="971746"/>
            <a:ext cx="12192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3536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40E7DD0-FAF2-7225-D05A-EB45389B8EB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95" t="7738" r="17634" b="11131"/>
          <a:stretch/>
        </p:blipFill>
        <p:spPr>
          <a:xfrm>
            <a:off x="629948" y="3236601"/>
            <a:ext cx="3022761" cy="30117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716D92D-AD52-B37A-B42D-64F8DB6CFB8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82" t="8393" r="18170" b="10714"/>
          <a:stretch/>
        </p:blipFill>
        <p:spPr>
          <a:xfrm>
            <a:off x="4586705" y="3238637"/>
            <a:ext cx="3011713" cy="30028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3B774C7-F5CD-10D6-D963-B0BCA216161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82" t="8036" r="18080" b="11012"/>
          <a:stretch/>
        </p:blipFill>
        <p:spPr>
          <a:xfrm>
            <a:off x="8329201" y="3243523"/>
            <a:ext cx="3016133" cy="300508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D8E0C36-BCFB-631E-7491-9EFD9C0AA3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728" y="1037734"/>
            <a:ext cx="1219200" cy="1219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B70E196-ED69-6676-7343-1FC330674C2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8211" y="1250491"/>
            <a:ext cx="1028700" cy="10096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E92BDDF-44EB-70C5-17B8-4AAD4A16631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7667" y="1276415"/>
            <a:ext cx="12192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2707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A966ECD-8168-4583-80D0-B581AF09A5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97" t="8690" r="17634" b="11012"/>
          <a:stretch/>
        </p:blipFill>
        <p:spPr>
          <a:xfrm>
            <a:off x="738924" y="3019317"/>
            <a:ext cx="3007807" cy="29807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2024A09-679C-EBC6-D296-BF03D33C63A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29" t="7853" r="17857" b="11869"/>
          <a:stretch/>
        </p:blipFill>
        <p:spPr>
          <a:xfrm>
            <a:off x="8869641" y="3019106"/>
            <a:ext cx="3005085" cy="29800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BBEF93B-4122-5857-8FBA-0CB638B9F95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29" t="7143" r="17857" b="10714"/>
          <a:stretch/>
        </p:blipFill>
        <p:spPr>
          <a:xfrm>
            <a:off x="4796944" y="3023895"/>
            <a:ext cx="3005085" cy="304927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FA54A4C-6381-C0C8-F5AF-CD7A270243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3227" y="902679"/>
            <a:ext cx="1219200" cy="1219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7768913-D4D2-8517-915C-571F1AA4288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9886" y="902679"/>
            <a:ext cx="1219200" cy="12192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296F8ED-8DF7-EF25-3E98-9DF140D4C75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2583" y="1000027"/>
            <a:ext cx="12192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554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5F4C957-D209-2D7D-9E0F-7863A5DB0A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05" t="7976" r="17991" b="11012"/>
          <a:stretch/>
        </p:blipFill>
        <p:spPr>
          <a:xfrm>
            <a:off x="4591247" y="3142911"/>
            <a:ext cx="3009506" cy="300729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AB78266-F673-5B4C-7050-D14F3291AA9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05" t="7440" r="18080" b="11607"/>
          <a:stretch/>
        </p:blipFill>
        <p:spPr>
          <a:xfrm>
            <a:off x="764403" y="3145120"/>
            <a:ext cx="3005086" cy="300508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3FCAE2E-5C1B-F37D-A2F5-58103A13C1B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29" t="7738" r="18121" b="11309"/>
          <a:stretch/>
        </p:blipFill>
        <p:spPr>
          <a:xfrm>
            <a:off x="8507354" y="3149066"/>
            <a:ext cx="3011841" cy="300506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676453F-0731-1235-486C-EA259E469F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3573" y="707796"/>
            <a:ext cx="1219200" cy="1219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C6BE55A-D1A8-8EB4-F794-094FC055829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98196"/>
            <a:ext cx="2438400" cy="2438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3EC855B-BAAF-B357-0410-CE4943D3A16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0219" y="660171"/>
            <a:ext cx="1876425" cy="126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7096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FAF8349-BABA-0441-13BE-F37C3A75A83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82" t="7677" r="18844" b="10985"/>
          <a:stretch/>
        </p:blipFill>
        <p:spPr>
          <a:xfrm>
            <a:off x="4445877" y="2988659"/>
            <a:ext cx="3299701" cy="3224232"/>
          </a:xfrm>
          <a:prstGeom prst="rect">
            <a:avLst/>
          </a:prstGeom>
        </p:spPr>
      </p:pic>
      <p:pic>
        <p:nvPicPr>
          <p:cNvPr id="2" name="Picture 1" descr="3.gif">
            <a:extLst>
              <a:ext uri="{FF2B5EF4-FFF2-40B4-BE49-F238E27FC236}">
                <a16:creationId xmlns:a16="http://schemas.microsoft.com/office/drawing/2014/main" id="{94A18A01-3493-97E1-DD32-BD324D4170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2035" y="802861"/>
            <a:ext cx="18288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0622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AB1EE1-C17C-A2AC-A10C-9780A7D2C6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975" y="44358"/>
            <a:ext cx="5334197" cy="1708242"/>
          </a:xfrm>
        </p:spPr>
        <p:txBody>
          <a:bodyPr anchor="ctr">
            <a:normAutofit/>
          </a:bodyPr>
          <a:lstStyle/>
          <a:p>
            <a:r>
              <a:rPr lang="en-US" sz="6000" b="1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rgbClr val="FFC000"/>
                </a:solidFill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  <a:latin typeface="+mn-lt"/>
                <a:ea typeface="+mn-ea"/>
                <a:cs typeface="+mn-cs"/>
              </a:rPr>
              <a:t>Texture Transfer</a:t>
            </a:r>
            <a:endParaRPr lang="en-IN" sz="6000" b="1">
              <a:ln w="12700" cmpd="sng">
                <a:solidFill>
                  <a:schemeClr val="accent4"/>
                </a:solidFill>
                <a:prstDash val="solid"/>
              </a:ln>
              <a:solidFill>
                <a:srgbClr val="FFC000"/>
              </a:solidFill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  <a:latin typeface="+mn-lt"/>
              <a:ea typeface="+mn-ea"/>
              <a:cs typeface="+mn-cs"/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E51552A5-0687-6710-C41D-E5FBD14676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8125" y="1752600"/>
            <a:ext cx="6515101" cy="511628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400" b="1">
                <a:ln/>
              </a:rPr>
              <a:t>Texture Transfer is a method of transferring a stylized texture from a source image to a target image while maintaining the details and characteristics as accurately as possible.</a:t>
            </a:r>
          </a:p>
          <a:p>
            <a:r>
              <a:rPr lang="en-US" sz="2400" b="1">
                <a:ln/>
              </a:rPr>
              <a:t>We completely recreated the target image which manifests as completely made out of the texture.</a:t>
            </a:r>
          </a:p>
          <a:p>
            <a:r>
              <a:rPr lang="en-US" sz="2400" b="1">
                <a:ln/>
              </a:rPr>
              <a:t>We divided the source texture into multiple overlapping blocks. Different blocks covered different corresponding details of the target image. </a:t>
            </a:r>
          </a:p>
        </p:txBody>
      </p:sp>
      <p:pic>
        <p:nvPicPr>
          <p:cNvPr id="15" name="Picture 14" descr="3D square and rectangle">
            <a:extLst>
              <a:ext uri="{FF2B5EF4-FFF2-40B4-BE49-F238E27FC236}">
                <a16:creationId xmlns:a16="http://schemas.microsoft.com/office/drawing/2014/main" id="{61B3D771-EED4-5DF9-FBEE-E253EF1B18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494" r="32922" b="-1"/>
          <a:stretch/>
        </p:blipFill>
        <p:spPr>
          <a:xfrm>
            <a:off x="6857797" y="-10886"/>
            <a:ext cx="5334204" cy="6868886"/>
          </a:xfrm>
          <a:prstGeom prst="rect">
            <a:avLst/>
          </a:prstGeom>
          <a:effectLst>
            <a:outerShdw blurRad="127000" dist="50800" dir="10800000" sx="99000" sy="99000" algn="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337961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51BA4DF-2BD4-4EC2-B1DB-B27C8AC71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D818F2-2380-2992-DFD1-F9B050BFA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3732" y="-8746"/>
            <a:ext cx="6798541" cy="1675623"/>
          </a:xfrm>
        </p:spPr>
        <p:txBody>
          <a:bodyPr anchor="b">
            <a:normAutofit/>
          </a:bodyPr>
          <a:lstStyle/>
          <a:p>
            <a:r>
              <a:rPr lang="en-US" sz="6000" b="1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rgbClr val="FFC000"/>
                </a:solidFill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  <a:latin typeface="+mn-lt"/>
                <a:ea typeface="+mn-ea"/>
                <a:cs typeface="+mn-cs"/>
              </a:rPr>
              <a:t>Algorithm</a:t>
            </a:r>
            <a:endParaRPr lang="en-IN" sz="6000" b="1">
              <a:ln w="12700" cmpd="sng">
                <a:solidFill>
                  <a:schemeClr val="accent4"/>
                </a:solidFill>
                <a:prstDash val="solid"/>
              </a:ln>
              <a:solidFill>
                <a:srgbClr val="FFC000"/>
              </a:solidFill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  <a:latin typeface="+mn-lt"/>
              <a:ea typeface="+mn-ea"/>
              <a:cs typeface="+mn-cs"/>
            </a:endParaRPr>
          </a:p>
        </p:txBody>
      </p:sp>
      <p:pic>
        <p:nvPicPr>
          <p:cNvPr id="12" name="Picture 11" descr="Under view of multi-coloured silicon tiles">
            <a:extLst>
              <a:ext uri="{FF2B5EF4-FFF2-40B4-BE49-F238E27FC236}">
                <a16:creationId xmlns:a16="http://schemas.microsoft.com/office/drawing/2014/main" id="{7224C9FF-93E7-19A6-6A4E-0F145CD638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156" r="32998" b="-1"/>
          <a:stretch/>
        </p:blipFill>
        <p:spPr>
          <a:xfrm>
            <a:off x="1" y="10"/>
            <a:ext cx="4196496" cy="6857990"/>
          </a:xfrm>
          <a:prstGeom prst="rect">
            <a:avLst/>
          </a:prstGeom>
          <a:effectLst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85AFDE-B9E8-739B-5F63-69CC14F901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3734" y="1924050"/>
            <a:ext cx="7009616" cy="4190997"/>
          </a:xfr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r>
              <a:rPr lang="en-US" sz="2400" b="1">
                <a:ln/>
              </a:rPr>
              <a:t>Converted the RGB images to </a:t>
            </a:r>
            <a:r>
              <a:rPr lang="en-US" sz="2400" b="1" err="1">
                <a:ln/>
              </a:rPr>
              <a:t>YCbCr</a:t>
            </a:r>
            <a:r>
              <a:rPr lang="en-US" sz="2400" b="1">
                <a:ln/>
              </a:rPr>
              <a:t> since luminance captures the details between the source and target.</a:t>
            </a:r>
          </a:p>
          <a:p>
            <a:r>
              <a:rPr lang="en-US" sz="2400" b="1">
                <a:ln/>
              </a:rPr>
              <a:t>Used histogram </a:t>
            </a:r>
            <a:r>
              <a:rPr lang="en-US" sz="2400" b="1" err="1">
                <a:ln/>
              </a:rPr>
              <a:t>equalisation</a:t>
            </a:r>
            <a:r>
              <a:rPr lang="en-US" sz="2400" b="1">
                <a:ln/>
              </a:rPr>
              <a:t> of both images to get the maximum correlation between the two.</a:t>
            </a:r>
          </a:p>
          <a:p>
            <a:r>
              <a:rPr lang="en-US" sz="2400" b="1">
                <a:ln/>
              </a:rPr>
              <a:t>We iterated over the overlapping blocks of source texture to get the best matching block which we get by </a:t>
            </a:r>
            <a:r>
              <a:rPr lang="en-US" sz="2400" b="1" err="1">
                <a:ln/>
              </a:rPr>
              <a:t>minimising</a:t>
            </a:r>
            <a:r>
              <a:rPr lang="en-US" sz="2400" b="1">
                <a:ln/>
              </a:rPr>
              <a:t> an error function containing the weighted mean of overlapping regions and squared difference between source and target images.</a:t>
            </a:r>
          </a:p>
          <a:p>
            <a:r>
              <a:rPr lang="en-US" sz="2400" b="1">
                <a:ln/>
              </a:rPr>
              <a:t>We used our Image Quilting algorithm to merge the blocks to the result images.</a:t>
            </a:r>
          </a:p>
          <a:p>
            <a:r>
              <a:rPr lang="en-US" sz="2400" b="1">
                <a:ln/>
              </a:rPr>
              <a:t>The parameters involved are alpha = 0.1 (for weighed mean in error) and block size. </a:t>
            </a:r>
          </a:p>
        </p:txBody>
      </p:sp>
    </p:spTree>
    <p:extLst>
      <p:ext uri="{BB962C8B-B14F-4D97-AF65-F5344CB8AC3E}">
        <p14:creationId xmlns:p14="http://schemas.microsoft.com/office/powerpoint/2010/main" val="16805928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D25B2F45-42A3-CBFE-A832-EF76CC0B569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54624190"/>
              </p:ext>
            </p:extLst>
          </p:nvPr>
        </p:nvGraphicFramePr>
        <p:xfrm>
          <a:off x="1909855" y="1680571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EE2210C3-FB76-1BCE-5732-6742177BA6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9548633"/>
              </p:ext>
            </p:extLst>
          </p:nvPr>
        </p:nvGraphicFramePr>
        <p:xfrm>
          <a:off x="1755775" y="300566"/>
          <a:ext cx="8750300" cy="1097280"/>
        </p:xfrm>
        <a:graphic>
          <a:graphicData uri="http://schemas.openxmlformats.org/drawingml/2006/table">
            <a:tbl>
              <a:tblPr firstRow="1" bandRow="1">
                <a:tableStyleId>{D113A9D2-9D6B-4929-AA2D-F23B5EE8CBE7}</a:tableStyleId>
              </a:tblPr>
              <a:tblGrid>
                <a:gridCol w="4375150">
                  <a:extLst>
                    <a:ext uri="{9D8B030D-6E8A-4147-A177-3AD203B41FA5}">
                      <a16:colId xmlns:a16="http://schemas.microsoft.com/office/drawing/2014/main" val="337821380"/>
                    </a:ext>
                  </a:extLst>
                </a:gridCol>
                <a:gridCol w="4375150">
                  <a:extLst>
                    <a:ext uri="{9D8B030D-6E8A-4147-A177-3AD203B41FA5}">
                      <a16:colId xmlns:a16="http://schemas.microsoft.com/office/drawing/2014/main" val="18659700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kern="1200">
                          <a:solidFill>
                            <a:schemeClr val="lt1"/>
                          </a:solidFill>
                          <a:effectLst/>
                        </a:rPr>
                        <a:t>Without Histogram equalization of only Y on the YCbCr image</a:t>
                      </a:r>
                      <a:endParaRPr lang="en-GB" sz="2400">
                        <a:effectLst/>
                      </a:endParaRPr>
                    </a:p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/>
                        <a:t>After histogram equalization of only Y on the YCbCr image</a:t>
                      </a:r>
                      <a:endParaRPr lang="en-GB" sz="2400"/>
                    </a:p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02743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891448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F837543A-6020-4505-A233-C9DB4BF740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35B16301-FB18-48BA-A6DD-C37CAF6F9A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D5D88A2-BA67-B917-A905-B51480F1395B}"/>
              </a:ext>
            </a:extLst>
          </p:cNvPr>
          <p:cNvSpPr/>
          <p:nvPr/>
        </p:nvSpPr>
        <p:spPr>
          <a:xfrm>
            <a:off x="187003" y="338619"/>
            <a:ext cx="7877175" cy="58531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b="1" cap="none" spc="0">
                <a:ln/>
                <a:effectLst/>
              </a:rPr>
              <a:t>From the above slide:</a:t>
            </a:r>
          </a:p>
          <a:p>
            <a:pPr marL="457200" indent="-4572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b="1" cap="none" spc="0">
                <a:ln/>
                <a:effectLst/>
              </a:rPr>
              <a:t>The </a:t>
            </a:r>
            <a:r>
              <a:rPr lang="en-US" sz="3200" b="1" cap="none" spc="0" err="1">
                <a:ln/>
                <a:effectLst/>
              </a:rPr>
              <a:t>YCbCr</a:t>
            </a:r>
            <a:r>
              <a:rPr lang="en-US" sz="3200" b="1" cap="none" spc="0">
                <a:ln/>
                <a:effectLst/>
              </a:rPr>
              <a:t> images are closer for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b="1">
                <a:ln/>
              </a:rPr>
              <a:t>those cases when the luminescence are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b="1" err="1">
                <a:ln/>
              </a:rPr>
              <a:t>equalised</a:t>
            </a:r>
            <a:r>
              <a:rPr lang="en-US" sz="3200" b="1" cap="none" spc="0">
                <a:ln/>
                <a:effectLst/>
              </a:rPr>
              <a:t>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3200" b="1">
              <a:ln/>
            </a:endParaRPr>
          </a:p>
          <a:p>
            <a:pPr marL="457200" indent="-4572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b="1" cap="none" spc="0">
                <a:ln/>
                <a:effectLst/>
              </a:rPr>
              <a:t>Luminescence is better than RGB as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b="1" cap="none" spc="0">
                <a:ln/>
                <a:effectLst/>
              </a:rPr>
              <a:t>it gives accurate texture transfer for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b="1" cap="none" spc="0">
                <a:ln/>
                <a:effectLst/>
              </a:rPr>
              <a:t>cases when the pixel vectors in RGB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b="1" cap="none" spc="0">
                <a:ln/>
                <a:effectLst/>
              </a:rPr>
              <a:t>form a basis (they are independent)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C3C0D90E-074A-4F52-9B11-B52BEF4BCB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2624479"/>
            <a:ext cx="812427" cy="812427"/>
          </a:xfrm>
          <a:prstGeom prst="ellipse">
            <a:avLst/>
          </a:prstGeom>
          <a:noFill/>
          <a:ln w="1270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Block Arc 44">
            <a:extLst>
              <a:ext uri="{FF2B5EF4-FFF2-40B4-BE49-F238E27FC236}">
                <a16:creationId xmlns:a16="http://schemas.microsoft.com/office/drawing/2014/main" id="{CABBD4C1-E6F8-46F6-8152-A8A97490B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912417" y="1218531"/>
            <a:ext cx="2387600" cy="2387600"/>
          </a:xfrm>
          <a:prstGeom prst="blockArc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83BA5EF5-1FE9-4BF9-83BB-269BCDDF61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0"/>
            <a:ext cx="2315251" cy="1550992"/>
          </a:xfrm>
          <a:custGeom>
            <a:avLst/>
            <a:gdLst>
              <a:gd name="connsiteX0" fmla="*/ 0 w 2315251"/>
              <a:gd name="connsiteY0" fmla="*/ 0 h 1550992"/>
              <a:gd name="connsiteX1" fmla="*/ 138700 w 2315251"/>
              <a:gd name="connsiteY1" fmla="*/ 0 h 1550992"/>
              <a:gd name="connsiteX2" fmla="*/ 138700 w 2315251"/>
              <a:gd name="connsiteY2" fmla="*/ 1361400 h 1550992"/>
              <a:gd name="connsiteX3" fmla="*/ 2107387 w 2315251"/>
              <a:gd name="connsiteY3" fmla="*/ 222673 h 1550992"/>
              <a:gd name="connsiteX4" fmla="*/ 1722420 w 2315251"/>
              <a:gd name="connsiteY4" fmla="*/ 0 h 1550992"/>
              <a:gd name="connsiteX5" fmla="*/ 1999436 w 2315251"/>
              <a:gd name="connsiteY5" fmla="*/ 0 h 1550992"/>
              <a:gd name="connsiteX6" fmla="*/ 2280549 w 2315251"/>
              <a:gd name="connsiteY6" fmla="*/ 162605 h 1550992"/>
              <a:gd name="connsiteX7" fmla="*/ 2305953 w 2315251"/>
              <a:gd name="connsiteY7" fmla="*/ 257336 h 1550992"/>
              <a:gd name="connsiteX8" fmla="*/ 2280549 w 2315251"/>
              <a:gd name="connsiteY8" fmla="*/ 282740 h 1550992"/>
              <a:gd name="connsiteX9" fmla="*/ 104026 w 2315251"/>
              <a:gd name="connsiteY9" fmla="*/ 1541710 h 1550992"/>
              <a:gd name="connsiteX10" fmla="*/ 69351 w 2315251"/>
              <a:gd name="connsiteY10" fmla="*/ 1550992 h 1550992"/>
              <a:gd name="connsiteX11" fmla="*/ 0 w 2315251"/>
              <a:gd name="connsiteY11" fmla="*/ 1481643 h 1550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15251" h="1550992">
                <a:moveTo>
                  <a:pt x="0" y="0"/>
                </a:moveTo>
                <a:lnTo>
                  <a:pt x="138700" y="0"/>
                </a:lnTo>
                <a:lnTo>
                  <a:pt x="138700" y="1361400"/>
                </a:lnTo>
                <a:lnTo>
                  <a:pt x="2107387" y="222673"/>
                </a:lnTo>
                <a:lnTo>
                  <a:pt x="1722420" y="0"/>
                </a:lnTo>
                <a:lnTo>
                  <a:pt x="1999436" y="0"/>
                </a:lnTo>
                <a:lnTo>
                  <a:pt x="2280549" y="162605"/>
                </a:lnTo>
                <a:cubicBezTo>
                  <a:pt x="2313720" y="181745"/>
                  <a:pt x="2325104" y="224155"/>
                  <a:pt x="2305953" y="257336"/>
                </a:cubicBezTo>
                <a:cubicBezTo>
                  <a:pt x="2299872" y="267889"/>
                  <a:pt x="2291101" y="276648"/>
                  <a:pt x="2280549" y="282740"/>
                </a:cubicBezTo>
                <a:lnTo>
                  <a:pt x="104026" y="1541710"/>
                </a:lnTo>
                <a:cubicBezTo>
                  <a:pt x="93484" y="1547802"/>
                  <a:pt x="81523" y="1551003"/>
                  <a:pt x="69351" y="1550992"/>
                </a:cubicBezTo>
                <a:cubicBezTo>
                  <a:pt x="31049" y="1550992"/>
                  <a:pt x="0" y="1519944"/>
                  <a:pt x="0" y="1481643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4B3BCACB-5880-460B-9606-8C433A9AF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724638" y="1331572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88853921-7BC9-4BDE-ACAB-133C683C8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05550" y="4112081"/>
            <a:ext cx="1186451" cy="1771650"/>
          </a:xfrm>
          <a:custGeom>
            <a:avLst/>
            <a:gdLst>
              <a:gd name="connsiteX0" fmla="*/ 61913 w 1186451"/>
              <a:gd name="connsiteY0" fmla="*/ 0 h 1771650"/>
              <a:gd name="connsiteX1" fmla="*/ 1186451 w 1186451"/>
              <a:gd name="connsiteY1" fmla="*/ 0 h 1771650"/>
              <a:gd name="connsiteX2" fmla="*/ 1186451 w 1186451"/>
              <a:gd name="connsiteY2" fmla="*/ 123825 h 1771650"/>
              <a:gd name="connsiteX3" fmla="*/ 123825 w 1186451"/>
              <a:gd name="connsiteY3" fmla="*/ 123825 h 1771650"/>
              <a:gd name="connsiteX4" fmla="*/ 123825 w 1186451"/>
              <a:gd name="connsiteY4" fmla="*/ 1647825 h 1771650"/>
              <a:gd name="connsiteX5" fmla="*/ 1186451 w 1186451"/>
              <a:gd name="connsiteY5" fmla="*/ 1647825 h 1771650"/>
              <a:gd name="connsiteX6" fmla="*/ 1186451 w 1186451"/>
              <a:gd name="connsiteY6" fmla="*/ 1771650 h 1771650"/>
              <a:gd name="connsiteX7" fmla="*/ 61913 w 1186451"/>
              <a:gd name="connsiteY7" fmla="*/ 1771650 h 1771650"/>
              <a:gd name="connsiteX8" fmla="*/ 0 w 1186451"/>
              <a:gd name="connsiteY8" fmla="*/ 1709738 h 1771650"/>
              <a:gd name="connsiteX9" fmla="*/ 0 w 1186451"/>
              <a:gd name="connsiteY9" fmla="*/ 61913 h 1771650"/>
              <a:gd name="connsiteX10" fmla="*/ 61913 w 1186451"/>
              <a:gd name="connsiteY10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6451" h="1771650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9" name="Arc 48">
            <a:extLst>
              <a:ext uri="{FF2B5EF4-FFF2-40B4-BE49-F238E27FC236}">
                <a16:creationId xmlns:a16="http://schemas.microsoft.com/office/drawing/2014/main" id="{09192968-3AE7-4470-A61C-97294BB927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992895">
            <a:off x="6086940" y="4145122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3AB72E55-43E4-4356-BFE8-E2102CB0B5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4962670"/>
            <a:ext cx="2643352" cy="1895331"/>
          </a:xfrm>
          <a:custGeom>
            <a:avLst/>
            <a:gdLst>
              <a:gd name="connsiteX0" fmla="*/ 1321676 w 2643352"/>
              <a:gd name="connsiteY0" fmla="*/ 0 h 1895331"/>
              <a:gd name="connsiteX1" fmla="*/ 2643352 w 2643352"/>
              <a:gd name="connsiteY1" fmla="*/ 1321676 h 1895331"/>
              <a:gd name="connsiteX2" fmla="*/ 2539488 w 2643352"/>
              <a:gd name="connsiteY2" fmla="*/ 1836132 h 1895331"/>
              <a:gd name="connsiteX3" fmla="*/ 2510970 w 2643352"/>
              <a:gd name="connsiteY3" fmla="*/ 1895331 h 1895331"/>
              <a:gd name="connsiteX4" fmla="*/ 132382 w 2643352"/>
              <a:gd name="connsiteY4" fmla="*/ 1895331 h 1895331"/>
              <a:gd name="connsiteX5" fmla="*/ 103864 w 2643352"/>
              <a:gd name="connsiteY5" fmla="*/ 1836132 h 1895331"/>
              <a:gd name="connsiteX6" fmla="*/ 0 w 2643352"/>
              <a:gd name="connsiteY6" fmla="*/ 1321676 h 1895331"/>
              <a:gd name="connsiteX7" fmla="*/ 1321676 w 2643352"/>
              <a:gd name="connsiteY7" fmla="*/ 0 h 1895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43352" h="1895331">
                <a:moveTo>
                  <a:pt x="1321676" y="0"/>
                </a:moveTo>
                <a:cubicBezTo>
                  <a:pt x="2051617" y="0"/>
                  <a:pt x="2643352" y="591735"/>
                  <a:pt x="2643352" y="1321676"/>
                </a:cubicBezTo>
                <a:cubicBezTo>
                  <a:pt x="2643352" y="1504161"/>
                  <a:pt x="2606369" y="1678009"/>
                  <a:pt x="2539488" y="1836132"/>
                </a:cubicBezTo>
                <a:lnTo>
                  <a:pt x="2510970" y="1895331"/>
                </a:lnTo>
                <a:lnTo>
                  <a:pt x="132382" y="1895331"/>
                </a:lnTo>
                <a:lnTo>
                  <a:pt x="103864" y="1836132"/>
                </a:lnTo>
                <a:cubicBezTo>
                  <a:pt x="36984" y="1678009"/>
                  <a:pt x="0" y="1504161"/>
                  <a:pt x="0" y="1321676"/>
                </a:cubicBezTo>
                <a:cubicBezTo>
                  <a:pt x="0" y="591735"/>
                  <a:pt x="591735" y="0"/>
                  <a:pt x="132167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1020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DCB43B5-EDF6-272D-6EF7-0C3202CA64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95" t="11619" r="21903" b="28930"/>
          <a:stretch/>
        </p:blipFill>
        <p:spPr>
          <a:xfrm>
            <a:off x="8529546" y="4455829"/>
            <a:ext cx="2983710" cy="19584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A96CB80-CD25-07F7-C51E-D5649885B8B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59" t="11785" r="21540" b="31649"/>
          <a:stretch/>
        </p:blipFill>
        <p:spPr>
          <a:xfrm>
            <a:off x="659478" y="4504833"/>
            <a:ext cx="3135891" cy="19584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F5CB70B-F80A-AB9E-5D0E-8E16DFFEE01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95" t="11435" r="21903" b="31649"/>
          <a:stretch/>
        </p:blipFill>
        <p:spPr>
          <a:xfrm>
            <a:off x="4604145" y="4504833"/>
            <a:ext cx="3116625" cy="195841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232CB75-EC02-7505-577F-124033DDE9A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17" t="11610" r="21681" b="29288"/>
          <a:stretch/>
        </p:blipFill>
        <p:spPr>
          <a:xfrm>
            <a:off x="645925" y="1068786"/>
            <a:ext cx="3149444" cy="205504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4D92AA8-E6FC-4108-BB37-56D50AFC35C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17" t="11969" r="21681" b="28580"/>
          <a:stretch/>
        </p:blipFill>
        <p:spPr>
          <a:xfrm>
            <a:off x="4597370" y="1094639"/>
            <a:ext cx="2983710" cy="195841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B2419B0-B077-C0FE-68C5-C5AA0DEA861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61" t="12319" r="22348" b="28580"/>
          <a:stretch/>
        </p:blipFill>
        <p:spPr>
          <a:xfrm>
            <a:off x="8307667" y="1046328"/>
            <a:ext cx="2983710" cy="1999361"/>
          </a:xfrm>
          <a:prstGeom prst="rect">
            <a:avLst/>
          </a:prstGeom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C6646905-349A-A434-7B5D-4F36E2F6CF72}"/>
              </a:ext>
            </a:extLst>
          </p:cNvPr>
          <p:cNvSpPr/>
          <p:nvPr/>
        </p:nvSpPr>
        <p:spPr>
          <a:xfrm>
            <a:off x="3889176" y="1742547"/>
            <a:ext cx="596347" cy="485913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61DC97FD-1EEF-456E-40D7-E7C90BE7F100}"/>
              </a:ext>
            </a:extLst>
          </p:cNvPr>
          <p:cNvSpPr/>
          <p:nvPr/>
        </p:nvSpPr>
        <p:spPr>
          <a:xfrm>
            <a:off x="7692927" y="1711496"/>
            <a:ext cx="596347" cy="485913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5E9E9F75-3A49-453F-0635-0F8610236B6C}"/>
              </a:ext>
            </a:extLst>
          </p:cNvPr>
          <p:cNvSpPr/>
          <p:nvPr/>
        </p:nvSpPr>
        <p:spPr>
          <a:xfrm>
            <a:off x="3895951" y="5192081"/>
            <a:ext cx="596347" cy="485913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6308A6DC-19F0-A74B-F6EF-E0528D2E5EF9}"/>
              </a:ext>
            </a:extLst>
          </p:cNvPr>
          <p:cNvSpPr/>
          <p:nvPr/>
        </p:nvSpPr>
        <p:spPr>
          <a:xfrm>
            <a:off x="7826984" y="5192081"/>
            <a:ext cx="596347" cy="485913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CFB3A69-7754-80D7-7437-6DDD21AA2FEF}"/>
              </a:ext>
            </a:extLst>
          </p:cNvPr>
          <p:cNvSpPr/>
          <p:nvPr/>
        </p:nvSpPr>
        <p:spPr>
          <a:xfrm>
            <a:off x="782674" y="169929"/>
            <a:ext cx="1024960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>
                <a:ln w="38100">
                  <a:solidFill>
                    <a:schemeClr val="tx2">
                      <a:lumMod val="50000"/>
                    </a:schemeClr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Iterations with different</a:t>
            </a:r>
            <a:r>
              <a:rPr lang="en-US" sz="5400" b="1" cap="none" spc="0">
                <a:ln w="38100">
                  <a:solidFill>
                    <a:schemeClr val="tx2">
                      <a:lumMod val="50000"/>
                    </a:schemeClr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 block sizes</a:t>
            </a:r>
          </a:p>
        </p:txBody>
      </p:sp>
      <p:sp>
        <p:nvSpPr>
          <p:cNvPr id="8" name="Arrow: Up-Down 7">
            <a:extLst>
              <a:ext uri="{FF2B5EF4-FFF2-40B4-BE49-F238E27FC236}">
                <a16:creationId xmlns:a16="http://schemas.microsoft.com/office/drawing/2014/main" id="{7105A504-678F-7CD7-2631-0273326D810F}"/>
              </a:ext>
            </a:extLst>
          </p:cNvPr>
          <p:cNvSpPr/>
          <p:nvPr/>
        </p:nvSpPr>
        <p:spPr>
          <a:xfrm>
            <a:off x="1848158" y="3093183"/>
            <a:ext cx="612743" cy="772998"/>
          </a:xfrm>
          <a:prstGeom prst="upDownArrow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Arrow: Up-Down 9">
            <a:extLst>
              <a:ext uri="{FF2B5EF4-FFF2-40B4-BE49-F238E27FC236}">
                <a16:creationId xmlns:a16="http://schemas.microsoft.com/office/drawing/2014/main" id="{0424EAA8-CD7F-229F-5537-1FB182ECA5DA}"/>
              </a:ext>
            </a:extLst>
          </p:cNvPr>
          <p:cNvSpPr/>
          <p:nvPr/>
        </p:nvSpPr>
        <p:spPr>
          <a:xfrm>
            <a:off x="9642136" y="3168349"/>
            <a:ext cx="612743" cy="772998"/>
          </a:xfrm>
          <a:prstGeom prst="upDownArrow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Arrow: Up-Down 11">
            <a:extLst>
              <a:ext uri="{FF2B5EF4-FFF2-40B4-BE49-F238E27FC236}">
                <a16:creationId xmlns:a16="http://schemas.microsoft.com/office/drawing/2014/main" id="{729AC689-CC05-1771-8FE5-AA3D9C393812}"/>
              </a:ext>
            </a:extLst>
          </p:cNvPr>
          <p:cNvSpPr/>
          <p:nvPr/>
        </p:nvSpPr>
        <p:spPr>
          <a:xfrm>
            <a:off x="5839295" y="3168349"/>
            <a:ext cx="612743" cy="772998"/>
          </a:xfrm>
          <a:prstGeom prst="upDownArrow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8FB9D44-549E-7A71-BA1B-CEE5A75348A3}"/>
              </a:ext>
            </a:extLst>
          </p:cNvPr>
          <p:cNvSpPr/>
          <p:nvPr/>
        </p:nvSpPr>
        <p:spPr>
          <a:xfrm>
            <a:off x="659478" y="3663813"/>
            <a:ext cx="317785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Iteration 1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200ECFD-5112-9B25-3CB0-60E37C27A5D1}"/>
              </a:ext>
            </a:extLst>
          </p:cNvPr>
          <p:cNvSpPr/>
          <p:nvPr/>
        </p:nvSpPr>
        <p:spPr>
          <a:xfrm>
            <a:off x="4462589" y="3702346"/>
            <a:ext cx="317785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Iteration 2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EFF2E93-5466-9040-177C-DCC4899C0907}"/>
              </a:ext>
            </a:extLst>
          </p:cNvPr>
          <p:cNvSpPr/>
          <p:nvPr/>
        </p:nvSpPr>
        <p:spPr>
          <a:xfrm>
            <a:off x="8359578" y="3657220"/>
            <a:ext cx="317785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Iteration 3</a:t>
            </a:r>
          </a:p>
        </p:txBody>
      </p:sp>
    </p:spTree>
    <p:extLst>
      <p:ext uri="{BB962C8B-B14F-4D97-AF65-F5344CB8AC3E}">
        <p14:creationId xmlns:p14="http://schemas.microsoft.com/office/powerpoint/2010/main" val="15106914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07CA81-8BCA-B2E0-165F-7D1E97AF8F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37824"/>
          </a:xfr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b="1">
                <a:solidFill>
                  <a:srgbClr val="000000"/>
                </a:solidFill>
                <a:latin typeface="Calibri"/>
                <a:cs typeface="Calibri Light"/>
              </a:rPr>
              <a:t>Texture Synthesis Process</a:t>
            </a:r>
            <a:endParaRPr lang="en-US" b="1">
              <a:solidFill>
                <a:srgbClr val="000000"/>
              </a:solidFill>
              <a:latin typeface="Calibri"/>
              <a:cs typeface="Calibri"/>
            </a:endParaRPr>
          </a:p>
        </p:txBody>
      </p: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A34C44CE-E6FC-0675-14AB-C43DD3EA5A3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46558282"/>
              </p:ext>
            </p:extLst>
          </p:nvPr>
        </p:nvGraphicFramePr>
        <p:xfrm>
          <a:off x="1038225" y="1625600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092345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A393046-27CD-05B2-38CE-C26351F3CE4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42" t="4939" r="6894" b="5133"/>
          <a:stretch/>
        </p:blipFill>
        <p:spPr>
          <a:xfrm>
            <a:off x="270727" y="669892"/>
            <a:ext cx="3440784" cy="525073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08C5FD2-6DA2-D024-6E3F-20C9DF409155}"/>
              </a:ext>
            </a:extLst>
          </p:cNvPr>
          <p:cNvSpPr/>
          <p:nvPr/>
        </p:nvSpPr>
        <p:spPr>
          <a:xfrm>
            <a:off x="3797236" y="436245"/>
            <a:ext cx="6923434" cy="618630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4400" b="1">
                <a:ln w="28575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This image doesn’t have </a:t>
            </a:r>
          </a:p>
          <a:p>
            <a:r>
              <a:rPr lang="en-US" sz="4400" b="1">
                <a:ln w="28575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distinct lips. The </a:t>
            </a:r>
          </a:p>
          <a:p>
            <a:r>
              <a:rPr lang="en-US" sz="4400" b="1">
                <a:ln w="28575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luminescence around the </a:t>
            </a:r>
          </a:p>
          <a:p>
            <a:r>
              <a:rPr lang="en-US" sz="4400" b="1">
                <a:ln w="28575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lips is similar. Thus, they get </a:t>
            </a:r>
          </a:p>
          <a:p>
            <a:r>
              <a:rPr lang="en-US" sz="4400" b="1">
                <a:ln w="28575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smudged. It can be seen that</a:t>
            </a:r>
          </a:p>
          <a:p>
            <a:r>
              <a:rPr lang="en-US" sz="4400" b="1">
                <a:ln w="28575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the contrast is high in this </a:t>
            </a:r>
          </a:p>
          <a:p>
            <a:r>
              <a:rPr lang="en-US" sz="4400" b="1">
                <a:ln w="28575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image. The following slide </a:t>
            </a:r>
          </a:p>
          <a:p>
            <a:r>
              <a:rPr lang="en-US" sz="4400" b="1">
                <a:ln w="28575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contains the image without</a:t>
            </a:r>
          </a:p>
          <a:p>
            <a:r>
              <a:rPr lang="en-US" sz="4400" b="1">
                <a:ln w="28575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4400" b="1" err="1">
                <a:ln w="28575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histeq</a:t>
            </a:r>
            <a:r>
              <a:rPr lang="en-US" sz="4400" b="1">
                <a:ln w="28575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 of the luminescence.</a:t>
            </a:r>
            <a:endParaRPr lang="en-US" sz="4800" b="1">
              <a:ln w="28575">
                <a:solidFill>
                  <a:schemeClr val="tx1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10706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09923CA-A66A-6CC3-FBBE-E66EB84DE5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7864" y="1043934"/>
            <a:ext cx="2816119" cy="42485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5B21177-6834-CD31-3FE9-194521D969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8287" y="1043934"/>
            <a:ext cx="2816119" cy="4248561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18792F59-69EE-8C4A-E887-01F4FEBE0C99}"/>
              </a:ext>
            </a:extLst>
          </p:cNvPr>
          <p:cNvSpPr/>
          <p:nvPr/>
        </p:nvSpPr>
        <p:spPr>
          <a:xfrm>
            <a:off x="5508165" y="2688408"/>
            <a:ext cx="1175669" cy="959611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84ABE6D-F32B-FEB0-BC89-FDC35EFC2187}"/>
              </a:ext>
            </a:extLst>
          </p:cNvPr>
          <p:cNvSpPr/>
          <p:nvPr/>
        </p:nvSpPr>
        <p:spPr>
          <a:xfrm>
            <a:off x="1306994" y="5502138"/>
            <a:ext cx="317785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Iteration 1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94D8389-8FEF-F100-EFB0-DBDE76397DCB}"/>
              </a:ext>
            </a:extLst>
          </p:cNvPr>
          <p:cNvSpPr/>
          <p:nvPr/>
        </p:nvSpPr>
        <p:spPr>
          <a:xfrm>
            <a:off x="7631763" y="5502138"/>
            <a:ext cx="317785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Iteration 2</a:t>
            </a:r>
          </a:p>
        </p:txBody>
      </p:sp>
    </p:spTree>
    <p:extLst>
      <p:ext uri="{BB962C8B-B14F-4D97-AF65-F5344CB8AC3E}">
        <p14:creationId xmlns:p14="http://schemas.microsoft.com/office/powerpoint/2010/main" val="4015032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DC126F5-EE8F-3ED1-025B-11C29CE2EF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629" y="330636"/>
            <a:ext cx="3590247" cy="242600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144CAD6-D52B-FE86-E697-3A0C1AC8BE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3791" y="2062047"/>
            <a:ext cx="3590247" cy="242600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CFCF451-9E20-C820-061D-DEB9B055C8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3172" y="3751515"/>
            <a:ext cx="3590247" cy="2426007"/>
          </a:xfrm>
          <a:prstGeom prst="rect">
            <a:avLst/>
          </a:prstGeom>
        </p:spPr>
      </p:pic>
      <p:sp>
        <p:nvSpPr>
          <p:cNvPr id="18" name="Arrow: Bent-Up 17">
            <a:extLst>
              <a:ext uri="{FF2B5EF4-FFF2-40B4-BE49-F238E27FC236}">
                <a16:creationId xmlns:a16="http://schemas.microsoft.com/office/drawing/2014/main" id="{5CA4E7E7-D4C8-0341-2CC4-1FE2904B2670}"/>
              </a:ext>
            </a:extLst>
          </p:cNvPr>
          <p:cNvSpPr/>
          <p:nvPr/>
        </p:nvSpPr>
        <p:spPr>
          <a:xfrm rot="5400000">
            <a:off x="2802007" y="2861385"/>
            <a:ext cx="1150070" cy="1135230"/>
          </a:xfrm>
          <a:prstGeom prst="bentUpArrow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Arrow: Bent-Up 18">
            <a:extLst>
              <a:ext uri="{FF2B5EF4-FFF2-40B4-BE49-F238E27FC236}">
                <a16:creationId xmlns:a16="http://schemas.microsoft.com/office/drawing/2014/main" id="{656A0B4F-5510-A40A-FFC5-84ECFA734750}"/>
              </a:ext>
            </a:extLst>
          </p:cNvPr>
          <p:cNvSpPr/>
          <p:nvPr/>
        </p:nvSpPr>
        <p:spPr>
          <a:xfrm rot="5400000">
            <a:off x="7052858" y="4787803"/>
            <a:ext cx="1150070" cy="1135230"/>
          </a:xfrm>
          <a:prstGeom prst="bentUpArrow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AF596C9-E315-6E30-DECD-B586402EB5F0}"/>
              </a:ext>
            </a:extLst>
          </p:cNvPr>
          <p:cNvSpPr/>
          <p:nvPr/>
        </p:nvSpPr>
        <p:spPr>
          <a:xfrm>
            <a:off x="481823" y="2688894"/>
            <a:ext cx="317785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Iteration 1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6C9035D-5695-6ED3-B0B2-718B736F95D3}"/>
              </a:ext>
            </a:extLst>
          </p:cNvPr>
          <p:cNvSpPr/>
          <p:nvPr/>
        </p:nvSpPr>
        <p:spPr>
          <a:xfrm>
            <a:off x="4659985" y="4466413"/>
            <a:ext cx="317785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Iteration 2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C6695E2-DA01-8D10-4F63-94BB906C5919}"/>
              </a:ext>
            </a:extLst>
          </p:cNvPr>
          <p:cNvSpPr/>
          <p:nvPr/>
        </p:nvSpPr>
        <p:spPr>
          <a:xfrm>
            <a:off x="8767064" y="5934670"/>
            <a:ext cx="317785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Iteration 3</a:t>
            </a:r>
          </a:p>
        </p:txBody>
      </p:sp>
    </p:spTree>
    <p:extLst>
      <p:ext uri="{BB962C8B-B14F-4D97-AF65-F5344CB8AC3E}">
        <p14:creationId xmlns:p14="http://schemas.microsoft.com/office/powerpoint/2010/main" val="23610034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6086029-AC02-2965-D3CD-24ED98A19BA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05" t="12687" r="39305" b="31683"/>
          <a:stretch/>
        </p:blipFill>
        <p:spPr>
          <a:xfrm>
            <a:off x="688157" y="2102177"/>
            <a:ext cx="2705493" cy="32711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8951CC1-4A9E-FB22-B4BA-D8516CA9EBA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60" t="12526" r="39149" b="31844"/>
          <a:stretch/>
        </p:blipFill>
        <p:spPr>
          <a:xfrm>
            <a:off x="4881068" y="2102177"/>
            <a:ext cx="2705493" cy="327110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6D3BAF9-28E8-A00C-6573-C7DA04C9F0E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428" t="13327" r="39381" b="31043"/>
          <a:stretch/>
        </p:blipFill>
        <p:spPr>
          <a:xfrm>
            <a:off x="8883190" y="2102177"/>
            <a:ext cx="2705493" cy="3271102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FEA35043-EEA2-D9DB-2CED-F7ED91657574}"/>
              </a:ext>
            </a:extLst>
          </p:cNvPr>
          <p:cNvSpPr/>
          <p:nvPr/>
        </p:nvSpPr>
        <p:spPr>
          <a:xfrm>
            <a:off x="3751868" y="3363012"/>
            <a:ext cx="853570" cy="596245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24280E6E-EF71-E76C-6661-25D1FC747878}"/>
              </a:ext>
            </a:extLst>
          </p:cNvPr>
          <p:cNvSpPr/>
          <p:nvPr/>
        </p:nvSpPr>
        <p:spPr>
          <a:xfrm>
            <a:off x="7862191" y="3363012"/>
            <a:ext cx="853570" cy="596245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A7E7598-927A-B893-CBC1-648E2FC433F0}"/>
              </a:ext>
            </a:extLst>
          </p:cNvPr>
          <p:cNvSpPr/>
          <p:nvPr/>
        </p:nvSpPr>
        <p:spPr>
          <a:xfrm>
            <a:off x="830928" y="5502138"/>
            <a:ext cx="317785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Iteration 1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31855CE-A4A4-1DBB-18D5-CFE293F21553}"/>
              </a:ext>
            </a:extLst>
          </p:cNvPr>
          <p:cNvSpPr/>
          <p:nvPr/>
        </p:nvSpPr>
        <p:spPr>
          <a:xfrm>
            <a:off x="4634039" y="5540671"/>
            <a:ext cx="317785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Iteration 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047A9B4-6D10-C6BC-CF74-DDE59A3F1FE4}"/>
              </a:ext>
            </a:extLst>
          </p:cNvPr>
          <p:cNvSpPr/>
          <p:nvPr/>
        </p:nvSpPr>
        <p:spPr>
          <a:xfrm>
            <a:off x="8531028" y="5495545"/>
            <a:ext cx="317785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Iteration 3</a:t>
            </a:r>
          </a:p>
        </p:txBody>
      </p:sp>
    </p:spTree>
    <p:extLst>
      <p:ext uri="{BB962C8B-B14F-4D97-AF65-F5344CB8AC3E}">
        <p14:creationId xmlns:p14="http://schemas.microsoft.com/office/powerpoint/2010/main" val="9043105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A203E-EF92-3469-DD5A-3E2164212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b="1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rgbClr val="FFC000"/>
                </a:solidFill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  <a:latin typeface="+mn-lt"/>
                <a:ea typeface="+mn-ea"/>
                <a:cs typeface="+mn-cs"/>
              </a:rPr>
              <a:t>Things that didn’t work</a:t>
            </a:r>
            <a:endParaRPr lang="en-IN" sz="6000" b="1">
              <a:ln w="12700" cmpd="sng">
                <a:solidFill>
                  <a:schemeClr val="accent4"/>
                </a:solidFill>
                <a:prstDash val="solid"/>
              </a:ln>
              <a:solidFill>
                <a:srgbClr val="FFC000"/>
              </a:solidFill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  <a:latin typeface="+mn-lt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62E9D5-29FE-33DF-C1B3-3EE9DED74A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/>
            <a:r>
              <a:rPr lang="en-US" sz="4400" b="1">
                <a:ln w="28575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Texture transfer for RGB images was not giving accurately results.</a:t>
            </a:r>
          </a:p>
          <a:p>
            <a:pPr marL="0"/>
            <a:r>
              <a:rPr lang="en-US" sz="4400" b="1">
                <a:ln w="28575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Tried converting images format to HSI, using histogram </a:t>
            </a:r>
            <a:r>
              <a:rPr lang="en-US" sz="4400" b="1" err="1">
                <a:ln w="28575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equalised</a:t>
            </a:r>
            <a:r>
              <a:rPr lang="en-US" sz="4400" b="1">
                <a:ln w="28575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 intensity value and comparing the source and target image intensities. That also didn’t work well.</a:t>
            </a:r>
          </a:p>
          <a:p>
            <a:pPr marL="0"/>
            <a:r>
              <a:rPr lang="en-US" sz="4400" b="1">
                <a:ln w="28575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Tried converting color images to grayscales and used the intensity mappings with color maps to process and later converting them back to color. That also didn’t work well.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978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339142-5686-4558-9A4E-EFA16F37759F}"/>
              </a:ext>
            </a:extLst>
          </p:cNvPr>
          <p:cNvSpPr/>
          <p:nvPr/>
        </p:nvSpPr>
        <p:spPr>
          <a:xfrm>
            <a:off x="2981247" y="616020"/>
            <a:ext cx="5856283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9600" b="1" i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Thank You!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6470810-501C-E6A2-1CE7-067B6F8A421A}"/>
              </a:ext>
            </a:extLst>
          </p:cNvPr>
          <p:cNvSpPr/>
          <p:nvPr/>
        </p:nvSpPr>
        <p:spPr>
          <a:xfrm>
            <a:off x="1933760" y="2394593"/>
            <a:ext cx="8610627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9600" b="1" i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Have a nice day!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8FEAFC2-0E5E-0C66-32BA-C00DCBCFF559}"/>
              </a:ext>
            </a:extLst>
          </p:cNvPr>
          <p:cNvSpPr/>
          <p:nvPr/>
        </p:nvSpPr>
        <p:spPr>
          <a:xfrm>
            <a:off x="3650901" y="4080973"/>
            <a:ext cx="5323124" cy="286232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perspectiveAbove"/>
              <a:lightRig rig="threePt" dir="t"/>
            </a:scene3d>
          </a:bodyPr>
          <a:lstStyle/>
          <a:p>
            <a:pPr algn="ctr"/>
            <a:r>
              <a:rPr lang="en-US" sz="3600" b="1" cap="none" spc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  <a:reflection blurRad="6350" stA="55000" endA="300" endPos="45500" dir="5400000" sy="-100000" algn="bl" rotWithShape="0"/>
                </a:effectLst>
              </a:rPr>
              <a:t>Group members:</a:t>
            </a:r>
          </a:p>
          <a:p>
            <a:pPr algn="ctr"/>
            <a:r>
              <a:rPr lang="en-US" sz="3600" b="1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  <a:reflection blurRad="6350" stA="55000" endA="300" endPos="45500" dir="5400000" sy="-100000" algn="bl" rotWithShape="0"/>
                </a:effectLst>
              </a:rPr>
              <a:t>Mayank Gupta, 210101002</a:t>
            </a:r>
            <a:endParaRPr lang="en-US" sz="3600" b="1" cap="none" spc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solidFill>
                <a:schemeClr val="accent1">
                  <a:lumMod val="50000"/>
                </a:schemeClr>
              </a:solidFill>
              <a:effectLst>
                <a:innerShdw blurRad="177800">
                  <a:schemeClr val="accent3">
                    <a:lumMod val="50000"/>
                  </a:schemeClr>
                </a:innerShdw>
                <a:reflection blurRad="6350" stA="55000" endA="300" endPos="45500" dir="5400000" sy="-100000" algn="bl" rotWithShape="0"/>
              </a:effectLst>
            </a:endParaRPr>
          </a:p>
          <a:p>
            <a:pPr algn="ctr"/>
            <a:r>
              <a:rPr lang="en-US" sz="3600" b="1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  <a:reflection blurRad="6350" stA="55000" endA="300" endPos="45500" dir="5400000" sy="-100000" algn="bl" rotWithShape="0"/>
                </a:effectLst>
              </a:rPr>
              <a:t>Anuj Gupta, 21D070014</a:t>
            </a:r>
          </a:p>
          <a:p>
            <a:pPr algn="ctr"/>
            <a:r>
              <a:rPr lang="en-US" sz="3600" b="1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  <a:reflection blurRad="6350" stA="55000" endA="300" endPos="45500" dir="5400000" sy="-100000" algn="bl" rotWithShape="0"/>
                </a:effectLst>
              </a:rPr>
              <a:t>Aditya </a:t>
            </a:r>
            <a:r>
              <a:rPr lang="en-US" sz="3600" b="1" err="1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  <a:reflection blurRad="6350" stA="55000" endA="300" endPos="45500" dir="5400000" sy="-100000" algn="bl" rotWithShape="0"/>
                </a:effectLst>
              </a:rPr>
              <a:t>Kabare</a:t>
            </a:r>
            <a:r>
              <a:rPr lang="en-US" sz="3600" b="1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  <a:reflection blurRad="6350" stA="55000" endA="300" endPos="45500" dir="5400000" sy="-100000" algn="bl" rotWithShape="0"/>
                </a:effectLst>
              </a:rPr>
              <a:t>, 21D070009</a:t>
            </a:r>
          </a:p>
          <a:p>
            <a:pPr algn="ctr"/>
            <a:endParaRPr lang="en-US" sz="3600" b="1" cap="none" spc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solidFill>
                <a:schemeClr val="accent1">
                  <a:lumMod val="50000"/>
                </a:schemeClr>
              </a:solidFill>
              <a:effectLst>
                <a:innerShdw blurRad="177800">
                  <a:schemeClr val="accent3">
                    <a:lumMod val="50000"/>
                  </a:schemeClr>
                </a:innerShdw>
                <a:reflection blurRad="6350" stA="55000" endA="300" endPos="45500" dir="5400000" sy="-10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3917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545D943A-6881-C97E-7034-F049FF214586}"/>
              </a:ext>
            </a:extLst>
          </p:cNvPr>
          <p:cNvGrpSpPr/>
          <p:nvPr/>
        </p:nvGrpSpPr>
        <p:grpSpPr>
          <a:xfrm>
            <a:off x="937983" y="1294752"/>
            <a:ext cx="10515600" cy="1257947"/>
            <a:chOff x="0" y="1746396"/>
            <a:chExt cx="10515600" cy="858544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888DECEB-6522-F486-6E04-31CFAFF44FDB}"/>
                </a:ext>
              </a:extLst>
            </p:cNvPr>
            <p:cNvSpPr/>
            <p:nvPr/>
          </p:nvSpPr>
          <p:spPr>
            <a:xfrm>
              <a:off x="0" y="1746396"/>
              <a:ext cx="10515600" cy="858544"/>
            </a:xfrm>
            <a:prstGeom prst="roundRect">
              <a:avLst/>
            </a:prstGeom>
            <a:blipFill rotWithShape="0">
              <a:blip r:embed="rId2"/>
              <a:tile tx="0" ty="0" sx="100000" sy="100000" flip="none" algn="tl"/>
            </a:blipFill>
            <a:ln w="12700" cap="flat" cmpd="sng" algn="ctr">
              <a:solidFill>
                <a:prstClr val="white">
                  <a:hueOff val="0"/>
                  <a:satOff val="0"/>
                  <a:lumOff val="0"/>
                  <a:alphaOff val="0"/>
                </a:prstClr>
              </a:solidFill>
              <a:prstDash val="solid"/>
              <a:miter lim="800000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9" name="Rectangle: Rounded Corners 4">
              <a:extLst>
                <a:ext uri="{FF2B5EF4-FFF2-40B4-BE49-F238E27FC236}">
                  <a16:creationId xmlns:a16="http://schemas.microsoft.com/office/drawing/2014/main" id="{1963BB15-5C93-17B2-D11E-CB84DA241229}"/>
                </a:ext>
              </a:extLst>
            </p:cNvPr>
            <p:cNvSpPr txBox="1"/>
            <p:nvPr/>
          </p:nvSpPr>
          <p:spPr>
            <a:xfrm>
              <a:off x="41911" y="1788307"/>
              <a:ext cx="10431778" cy="77472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1920" tIns="121920" rIns="121920" bIns="121920" numCol="1" spcCol="1270" anchor="ctr" anchorCtr="0">
              <a:noAutofit/>
            </a:bodyPr>
            <a:lstStyle/>
            <a:p>
              <a:pPr marL="0" lvl="0" indent="0" algn="l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4000" b="1" kern="1200">
                  <a:solidFill>
                    <a:srgbClr val="7030A0"/>
                  </a:solidFill>
                  <a:latin typeface="Calibri" panose="020F0502020204030204"/>
                  <a:ea typeface="+mn-ea"/>
                  <a:cs typeface="+mn-cs"/>
                </a:rPr>
                <a:t>Find the minimum error path in the overlap region to make the optimal cut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010C70E2-27ED-BBC3-391B-6FB70F012383}"/>
              </a:ext>
            </a:extLst>
          </p:cNvPr>
          <p:cNvGrpSpPr/>
          <p:nvPr/>
        </p:nvGrpSpPr>
        <p:grpSpPr>
          <a:xfrm>
            <a:off x="937983" y="2890065"/>
            <a:ext cx="10515600" cy="1077870"/>
            <a:chOff x="-52617" y="2181736"/>
            <a:chExt cx="10515600" cy="1077870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D5503B58-C4C1-F1E7-7B7E-64D935687015}"/>
                </a:ext>
              </a:extLst>
            </p:cNvPr>
            <p:cNvSpPr/>
            <p:nvPr/>
          </p:nvSpPr>
          <p:spPr>
            <a:xfrm>
              <a:off x="-52617" y="2181736"/>
              <a:ext cx="10515600" cy="1077870"/>
            </a:xfrm>
            <a:prstGeom prst="roundRect">
              <a:avLst/>
            </a:prstGeom>
            <a:blipFill rotWithShape="0">
              <a:blip r:embed="rId2"/>
              <a:tile tx="0" ty="0" sx="100000" sy="100000" flip="none" algn="tl"/>
            </a:blipFill>
            <a:ln w="12700" cap="flat" cmpd="sng" algn="ctr">
              <a:solidFill>
                <a:prstClr val="white">
                  <a:hueOff val="0"/>
                  <a:satOff val="0"/>
                  <a:lumOff val="0"/>
                  <a:alphaOff val="0"/>
                </a:prstClr>
              </a:solidFill>
              <a:prstDash val="solid"/>
              <a:miter lim="800000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12" name="Rectangle: Rounded Corners 4">
              <a:extLst>
                <a:ext uri="{FF2B5EF4-FFF2-40B4-BE49-F238E27FC236}">
                  <a16:creationId xmlns:a16="http://schemas.microsoft.com/office/drawing/2014/main" id="{9D77ED1F-05BA-324E-A147-E0C78D3E4EB6}"/>
                </a:ext>
              </a:extLst>
            </p:cNvPr>
            <p:cNvSpPr txBox="1"/>
            <p:nvPr/>
          </p:nvSpPr>
          <p:spPr>
            <a:xfrm>
              <a:off x="52617" y="2234353"/>
              <a:ext cx="10410366" cy="97263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1920" tIns="121920" rIns="121920" bIns="121920" numCol="1" spcCol="1270" anchor="ctr" anchorCtr="0">
              <a:noAutofit/>
            </a:bodyPr>
            <a:lstStyle/>
            <a:p>
              <a:pPr marL="0" lvl="0" indent="0" algn="l" defTabSz="14224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4000" b="1" kern="1200">
                  <a:solidFill>
                    <a:srgbClr val="7030A0"/>
                  </a:solidFill>
                  <a:latin typeface="Calibri" panose="020F0502020204030204"/>
                  <a:ea typeface="+mn-ea"/>
                  <a:cs typeface="+mn-cs"/>
                </a:rPr>
                <a:t>The cut block is stitched together with the image formed so far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3F812B3-1C2B-8F1B-9A09-B7CA19FD74E4}"/>
              </a:ext>
            </a:extLst>
          </p:cNvPr>
          <p:cNvGrpSpPr/>
          <p:nvPr/>
        </p:nvGrpSpPr>
        <p:grpSpPr>
          <a:xfrm>
            <a:off x="896072" y="4544700"/>
            <a:ext cx="10515600" cy="1292850"/>
            <a:chOff x="0" y="3009294"/>
            <a:chExt cx="10515600" cy="1292850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585EEE2B-3BF1-79D2-0411-DE98421A9C0E}"/>
                </a:ext>
              </a:extLst>
            </p:cNvPr>
            <p:cNvSpPr/>
            <p:nvPr/>
          </p:nvSpPr>
          <p:spPr>
            <a:xfrm>
              <a:off x="0" y="3009294"/>
              <a:ext cx="10515600" cy="1292850"/>
            </a:xfrm>
            <a:prstGeom prst="roundRect">
              <a:avLst/>
            </a:prstGeom>
            <a:blipFill rotWithShape="0">
              <a:blip r:embed="rId2"/>
              <a:tile tx="0" ty="0" sx="100000" sy="100000" flip="none" algn="tl"/>
            </a:blipFill>
            <a:ln w="12700" cap="flat" cmpd="sng" algn="ctr">
              <a:solidFill>
                <a:prstClr val="white">
                  <a:hueOff val="0"/>
                  <a:satOff val="0"/>
                  <a:lumOff val="0"/>
                  <a:alphaOff val="0"/>
                </a:prstClr>
              </a:solidFill>
              <a:prstDash val="solid"/>
              <a:miter lim="800000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15" name="Rectangle: Rounded Corners 4">
              <a:extLst>
                <a:ext uri="{FF2B5EF4-FFF2-40B4-BE49-F238E27FC236}">
                  <a16:creationId xmlns:a16="http://schemas.microsoft.com/office/drawing/2014/main" id="{95ECA3E2-E13D-3BC7-76E9-B0597417038C}"/>
                </a:ext>
              </a:extLst>
            </p:cNvPr>
            <p:cNvSpPr txBox="1"/>
            <p:nvPr/>
          </p:nvSpPr>
          <p:spPr>
            <a:xfrm>
              <a:off x="63112" y="3072406"/>
              <a:ext cx="10389376" cy="116662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1920" tIns="121920" rIns="121920" bIns="121920" numCol="1" spcCol="1270" anchor="ctr" anchorCtr="0">
              <a:noAutofit/>
            </a:bodyPr>
            <a:lstStyle/>
            <a:p>
              <a:pPr marL="0" lvl="0" indent="0" algn="l" defTabSz="14224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4000" b="1" kern="1200">
                  <a:solidFill>
                    <a:srgbClr val="7030A0"/>
                  </a:solidFill>
                  <a:latin typeface="Calibri" panose="020F0502020204030204"/>
                  <a:ea typeface="+mn-ea"/>
                  <a:cs typeface="+mn-cs"/>
                </a:rPr>
                <a:t>Block size and overlap factor in both directions is chosen by user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462854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208CA13-9B28-7857-ED48-9F8D088186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46" t="7766" r="17933" b="12330"/>
          <a:stretch/>
        </p:blipFill>
        <p:spPr>
          <a:xfrm>
            <a:off x="4807101" y="3576730"/>
            <a:ext cx="2931737" cy="29223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DB527B7-C30B-763B-1257-B4211205EBF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71" t="8169" r="17808" b="12572"/>
          <a:stretch/>
        </p:blipFill>
        <p:spPr>
          <a:xfrm>
            <a:off x="8712005" y="3576730"/>
            <a:ext cx="2931738" cy="28987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5E1580E-34B7-281A-4C97-D7DDD271E65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76" t="8126" r="17536" b="10612"/>
          <a:stretch/>
        </p:blipFill>
        <p:spPr>
          <a:xfrm>
            <a:off x="816975" y="3506769"/>
            <a:ext cx="3125023" cy="301657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10C4C74-7CD6-F2AB-D2ED-7AF8E9D55E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9754" y="1807588"/>
            <a:ext cx="1219200" cy="1219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0B0381F-5233-6C7A-2F55-FC28142A68A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8619" y="2100701"/>
            <a:ext cx="1028700" cy="9429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EEF2580-9A4D-D130-E789-28EAEC45355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6984" y="2174301"/>
            <a:ext cx="1095375" cy="94297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67D7FB26-A415-B27E-C8BE-05AF00190D9F}"/>
                  </a:ext>
                </a:extLst>
              </p:cNvPr>
              <p:cNvSpPr/>
              <p:nvPr/>
            </p:nvSpPr>
            <p:spPr>
              <a:xfrm>
                <a:off x="341412" y="-18982"/>
                <a:ext cx="11509176" cy="2119683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  <a:scene3d>
                  <a:camera prst="perspectiveAbove"/>
                  <a:lightRig rig="threePt" dir="t"/>
                </a:scene3d>
              </a:bodyPr>
              <a:lstStyle/>
              <a:p>
                <a:r>
                  <a:rPr lang="en-US" sz="5400" b="1" cap="none" spc="0">
                    <a:ln w="6600">
                      <a:solidFill>
                        <a:srgbClr val="7030A0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dist="38100" dir="2700000" algn="tl" rotWithShape="0">
                        <a:schemeClr val="accent2"/>
                      </a:outerShdw>
                    </a:effectLst>
                  </a:rPr>
                  <a:t>The following quilted images are for a</a:t>
                </a:r>
              </a:p>
              <a:p>
                <a:r>
                  <a:rPr lang="en-US" sz="5400" b="1" cap="none" spc="0">
                    <a:ln w="6600">
                      <a:solidFill>
                        <a:srgbClr val="7030A0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dist="38100" dir="2700000" algn="tl" rotWithShape="0">
                        <a:schemeClr val="accent2"/>
                      </a:outerShdw>
                    </a:effectLst>
                  </a:rPr>
                  <a:t> block size of 32 and overlap factor of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5400" b="1" i="1" cap="none" spc="0" smtClean="0">
                            <a:ln w="6600">
                              <a:solidFill>
                                <a:srgbClr val="7030A0"/>
                              </a:solidFill>
                              <a:prstDash val="solid"/>
                            </a:ln>
                            <a:solidFill>
                              <a:srgbClr val="FFFFFF"/>
                            </a:solidFill>
                            <a:effectLst>
                              <a:outerShdw dist="38100" dir="2700000" algn="tl" rotWithShape="0">
                                <a:schemeClr val="accent2"/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5400" b="1" i="1" cap="none" spc="0" smtClean="0">
                            <a:ln w="6600">
                              <a:solidFill>
                                <a:srgbClr val="7030A0"/>
                              </a:solidFill>
                              <a:prstDash val="solid"/>
                            </a:ln>
                            <a:solidFill>
                              <a:srgbClr val="FFFFFF"/>
                            </a:solidFill>
                            <a:effectLst>
                              <a:outerShdw dist="38100" dir="2700000" algn="tl" rotWithShape="0">
                                <a:schemeClr val="accent2"/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sz="5400" b="1" i="1" cap="none" spc="0" smtClean="0">
                            <a:ln w="6600">
                              <a:solidFill>
                                <a:srgbClr val="7030A0"/>
                              </a:solidFill>
                              <a:prstDash val="solid"/>
                            </a:ln>
                            <a:solidFill>
                              <a:srgbClr val="FFFFFF"/>
                            </a:solidFill>
                            <a:effectLst>
                              <a:outerShdw dist="38100" dir="2700000" algn="tl" rotWithShape="0">
                                <a:schemeClr val="accent2"/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𝟒</m:t>
                        </m:r>
                      </m:den>
                    </m:f>
                  </m:oMath>
                </a14:m>
                <a:r>
                  <a:rPr lang="en-US" sz="5400" b="1" cap="none" spc="0">
                    <a:ln w="6600">
                      <a:solidFill>
                        <a:srgbClr val="7030A0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dist="38100" dir="2700000" algn="tl" rotWithShape="0">
                        <a:schemeClr val="accent2"/>
                      </a:outerShdw>
                    </a:effectLst>
                  </a:rPr>
                  <a:t>.</a:t>
                </a:r>
              </a:p>
            </p:txBody>
          </p:sp>
        </mc:Choice>
        <mc:Fallback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67D7FB26-A415-B27E-C8BE-05AF00190D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412" y="-18982"/>
                <a:ext cx="11509176" cy="211968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901958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90058CA-B020-F8E2-AF11-703E0F2540D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93" t="7553" r="17421" b="10876"/>
          <a:stretch/>
        </p:blipFill>
        <p:spPr>
          <a:xfrm>
            <a:off x="8499643" y="3431751"/>
            <a:ext cx="2978796" cy="29832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4691208-7C2B-95E5-CC60-ADC929C3F3E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88" t="7553" r="17914" b="10876"/>
          <a:stretch/>
        </p:blipFill>
        <p:spPr>
          <a:xfrm>
            <a:off x="628542" y="3430175"/>
            <a:ext cx="2974495" cy="29832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28C0EB7-3D06-C18F-53B3-28A340B9DEC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29" t="8103" r="17634" b="11562"/>
          <a:stretch/>
        </p:blipFill>
        <p:spPr>
          <a:xfrm>
            <a:off x="4512160" y="3432641"/>
            <a:ext cx="3016133" cy="298216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C4919B1-CC13-BB90-CFDF-2B2329F909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125" y="579495"/>
            <a:ext cx="2438400" cy="2438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C4E7375-2E4C-4229-13AB-939349C81DA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626" y="830344"/>
            <a:ext cx="1219200" cy="12192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07207E8-0CAE-39BF-3218-89E7EC5776E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7978" y="868444"/>
            <a:ext cx="1762125" cy="11811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5103A4F-10F9-1068-1936-F62362211BA7}"/>
              </a:ext>
            </a:extLst>
          </p:cNvPr>
          <p:cNvSpPr txBox="1"/>
          <p:nvPr/>
        </p:nvSpPr>
        <p:spPr>
          <a:xfrm rot="-10800000" flipV="1">
            <a:off x="1164637" y="21636"/>
            <a:ext cx="243840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3200" b="1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rgbClr val="FFC000"/>
                </a:solidFill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256x256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186235-19C5-063C-14BA-3072EAA91AFC}"/>
              </a:ext>
            </a:extLst>
          </p:cNvPr>
          <p:cNvSpPr txBox="1"/>
          <p:nvPr/>
        </p:nvSpPr>
        <p:spPr>
          <a:xfrm rot="-10800000" flipV="1">
            <a:off x="5119771" y="314023"/>
            <a:ext cx="1762125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b="1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rgbClr val="FFC000"/>
                </a:solidFill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128x128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89FD048-2BF1-2711-78C7-B10C8DA84E62}"/>
              </a:ext>
            </a:extLst>
          </p:cNvPr>
          <p:cNvSpPr txBox="1"/>
          <p:nvPr/>
        </p:nvSpPr>
        <p:spPr>
          <a:xfrm rot="-10800000" flipV="1">
            <a:off x="9079094" y="287107"/>
            <a:ext cx="1819892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b="1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rgbClr val="FFC000"/>
                </a:solidFill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124x185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8617E3-0759-82FF-E82B-6013B69FC3C0}"/>
              </a:ext>
            </a:extLst>
          </p:cNvPr>
          <p:cNvSpPr txBox="1"/>
          <p:nvPr/>
        </p:nvSpPr>
        <p:spPr>
          <a:xfrm rot="-10800000" flipV="1">
            <a:off x="1227242" y="2931648"/>
            <a:ext cx="1724639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b="1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rgbClr val="FFC000"/>
                </a:solidFill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496x496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98F0725-4FC7-45C7-E109-365EB31E7066}"/>
              </a:ext>
            </a:extLst>
          </p:cNvPr>
          <p:cNvSpPr txBox="1"/>
          <p:nvPr/>
        </p:nvSpPr>
        <p:spPr>
          <a:xfrm rot="-10800000" flipV="1">
            <a:off x="5138513" y="2846976"/>
            <a:ext cx="1724639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b="1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rgbClr val="FFC000"/>
                </a:solidFill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248x248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DA99697-8DCF-D5DC-086E-CE6206B6435E}"/>
              </a:ext>
            </a:extLst>
          </p:cNvPr>
          <p:cNvSpPr txBox="1"/>
          <p:nvPr/>
        </p:nvSpPr>
        <p:spPr>
          <a:xfrm rot="-10800000" flipV="1">
            <a:off x="9108287" y="2736363"/>
            <a:ext cx="1724639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b="1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rgbClr val="FFC000"/>
                </a:solidFill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357x357</a:t>
            </a:r>
          </a:p>
        </p:txBody>
      </p:sp>
    </p:spTree>
    <p:extLst>
      <p:ext uri="{BB962C8B-B14F-4D97-AF65-F5344CB8AC3E}">
        <p14:creationId xmlns:p14="http://schemas.microsoft.com/office/powerpoint/2010/main" val="7153320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8B75BB8-A0EC-961B-B419-EDB652A35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3271" y="2105024"/>
            <a:ext cx="4752975" cy="47529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03B872F-3DDF-F06C-39D9-E5768AFF58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682" y="2105025"/>
            <a:ext cx="4752975" cy="475297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B2484F4D-D91F-2038-CEFE-A79E80EE6E9E}"/>
                  </a:ext>
                </a:extLst>
              </p:cNvPr>
              <p:cNvSpPr/>
              <p:nvPr/>
            </p:nvSpPr>
            <p:spPr>
              <a:xfrm>
                <a:off x="-97683" y="0"/>
                <a:ext cx="12387365" cy="2246769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r>
                  <a:rPr lang="en-US" sz="3600" b="1" cap="none" spc="0">
                    <a:ln w="6600">
                      <a:solidFill>
                        <a:srgbClr val="7030A0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dist="38100" dir="2700000" algn="tl" rotWithShape="0">
                        <a:schemeClr val="accent2"/>
                      </a:outerShdw>
                    </a:effectLst>
                  </a:rPr>
                  <a:t>These images were made with an overlap factor of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600" b="1" i="1" cap="none" spc="0" smtClean="0">
                            <a:ln w="6600">
                              <a:solidFill>
                                <a:srgbClr val="7030A0"/>
                              </a:solidFill>
                              <a:prstDash val="solid"/>
                            </a:ln>
                            <a:solidFill>
                              <a:srgbClr val="FFFFFF"/>
                            </a:solidFill>
                            <a:effectLst>
                              <a:outerShdw dist="38100" dir="2700000" algn="tl" rotWithShape="0">
                                <a:schemeClr val="accent2"/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b="1" i="1" cap="none" spc="0" smtClean="0">
                            <a:ln w="6600">
                              <a:solidFill>
                                <a:srgbClr val="7030A0"/>
                              </a:solidFill>
                              <a:prstDash val="solid"/>
                            </a:ln>
                            <a:solidFill>
                              <a:srgbClr val="FFFFFF"/>
                            </a:solidFill>
                            <a:effectLst>
                              <a:outerShdw dist="38100" dir="2700000" algn="tl" rotWithShape="0">
                                <a:schemeClr val="accent2"/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sz="3600" b="1" i="1" cap="none" spc="0" smtClean="0">
                            <a:ln w="6600">
                              <a:solidFill>
                                <a:srgbClr val="7030A0"/>
                              </a:solidFill>
                              <a:prstDash val="solid"/>
                            </a:ln>
                            <a:solidFill>
                              <a:srgbClr val="FFFFFF"/>
                            </a:solidFill>
                            <a:effectLst>
                              <a:outerShdw dist="38100" dir="2700000" algn="tl" rotWithShape="0">
                                <a:schemeClr val="accent2"/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𝟔</m:t>
                        </m:r>
                      </m:den>
                    </m:f>
                  </m:oMath>
                </a14:m>
                <a:r>
                  <a:rPr lang="en-US" sz="3600" b="1" cap="none" spc="0">
                    <a:ln w="6600">
                      <a:solidFill>
                        <a:srgbClr val="7030A0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dist="38100" dir="2700000" algn="tl" rotWithShape="0">
                        <a:schemeClr val="accent2"/>
                      </a:outerShdw>
                    </a:effectLst>
                  </a:rPr>
                  <a:t>, which was</a:t>
                </a:r>
              </a:p>
              <a:p>
                <a:r>
                  <a:rPr lang="en-US" sz="3600" b="1" cap="none" spc="0">
                    <a:ln w="6600">
                      <a:solidFill>
                        <a:srgbClr val="7030A0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dist="38100" dir="2700000" algn="tl" rotWithShape="0">
                        <a:schemeClr val="accent2"/>
                      </a:outerShdw>
                    </a:effectLst>
                  </a:rPr>
                  <a:t>mentioned in the paper.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600" b="1" i="1" cap="none" spc="0" smtClean="0">
                            <a:ln w="6600">
                              <a:solidFill>
                                <a:srgbClr val="7030A0"/>
                              </a:solidFill>
                              <a:prstDash val="solid"/>
                            </a:ln>
                            <a:solidFill>
                              <a:srgbClr val="FFFFFF"/>
                            </a:solidFill>
                            <a:effectLst>
                              <a:outerShdw dist="38100" dir="2700000" algn="tl" rotWithShape="0">
                                <a:schemeClr val="accent2"/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b="1" i="1" cap="none" spc="0" smtClean="0">
                            <a:ln w="6600">
                              <a:solidFill>
                                <a:srgbClr val="7030A0"/>
                              </a:solidFill>
                              <a:prstDash val="solid"/>
                            </a:ln>
                            <a:solidFill>
                              <a:srgbClr val="FFFFFF"/>
                            </a:solidFill>
                            <a:effectLst>
                              <a:outerShdw dist="38100" dir="2700000" algn="tl" rotWithShape="0">
                                <a:schemeClr val="accent2"/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sz="3600" b="1" i="1" cap="none" spc="0" smtClean="0">
                            <a:ln w="6600">
                              <a:solidFill>
                                <a:srgbClr val="7030A0"/>
                              </a:solidFill>
                              <a:prstDash val="solid"/>
                            </a:ln>
                            <a:solidFill>
                              <a:srgbClr val="FFFFFF"/>
                            </a:solidFill>
                            <a:effectLst>
                              <a:outerShdw dist="38100" dir="2700000" algn="tl" rotWithShape="0">
                                <a:schemeClr val="accent2"/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𝟒</m:t>
                        </m:r>
                      </m:den>
                    </m:f>
                    <m:r>
                      <a:rPr lang="en-US" sz="3600" b="1" i="1" cap="none" spc="0" smtClean="0">
                        <a:ln w="6600">
                          <a:solidFill>
                            <a:srgbClr val="7030A0"/>
                          </a:solidFill>
                          <a:prstDash val="solid"/>
                        </a:ln>
                        <a:solidFill>
                          <a:srgbClr val="FFFFFF"/>
                        </a:solidFill>
                        <a:effectLst>
                          <a:outerShdw dist="38100" dir="2700000" algn="tl" rotWithShape="0">
                            <a:schemeClr val="accent2"/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600" b="1" cap="none" spc="0">
                    <a:ln w="6600">
                      <a:solidFill>
                        <a:srgbClr val="7030A0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dist="38100" dir="2700000" algn="tl" rotWithShape="0">
                        <a:schemeClr val="accent2"/>
                      </a:outerShdw>
                    </a:effectLst>
                  </a:rPr>
                  <a:t>has better results than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600" b="1" i="1" cap="none" spc="0" dirty="0" smtClean="0">
                            <a:ln w="6600">
                              <a:solidFill>
                                <a:srgbClr val="7030A0"/>
                              </a:solidFill>
                              <a:prstDash val="solid"/>
                            </a:ln>
                            <a:solidFill>
                              <a:srgbClr val="FFFFFF"/>
                            </a:solidFill>
                            <a:effectLst>
                              <a:outerShdw dist="38100" dir="2700000" algn="tl" rotWithShape="0">
                                <a:schemeClr val="accent2"/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b="1" i="1" cap="none" spc="0" dirty="0" smtClean="0">
                            <a:ln w="6600">
                              <a:solidFill>
                                <a:srgbClr val="7030A0"/>
                              </a:solidFill>
                              <a:prstDash val="solid"/>
                            </a:ln>
                            <a:solidFill>
                              <a:srgbClr val="FFFFFF"/>
                            </a:solidFill>
                            <a:effectLst>
                              <a:outerShdw dist="38100" dir="2700000" algn="tl" rotWithShape="0">
                                <a:schemeClr val="accent2"/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sz="3600" b="1" i="1" cap="none" spc="0" dirty="0" smtClean="0">
                            <a:ln w="6600">
                              <a:solidFill>
                                <a:srgbClr val="7030A0"/>
                              </a:solidFill>
                              <a:prstDash val="solid"/>
                            </a:ln>
                            <a:solidFill>
                              <a:srgbClr val="FFFFFF"/>
                            </a:solidFill>
                            <a:effectLst>
                              <a:outerShdw dist="38100" dir="2700000" algn="tl" rotWithShape="0">
                                <a:schemeClr val="accent2"/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𝟔</m:t>
                        </m:r>
                      </m:den>
                    </m:f>
                    <m:r>
                      <a:rPr lang="en-US" sz="3600" b="1" i="1" cap="none" spc="0" dirty="0" smtClean="0">
                        <a:ln w="6600">
                          <a:solidFill>
                            <a:srgbClr val="7030A0"/>
                          </a:solidFill>
                          <a:prstDash val="solid"/>
                        </a:ln>
                        <a:solidFill>
                          <a:srgbClr val="FFFFFF"/>
                        </a:solidFill>
                        <a:effectLst>
                          <a:outerShdw dist="38100" dir="2700000" algn="tl" rotWithShape="0">
                            <a:schemeClr val="accent2"/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600" b="1" cap="none" spc="0">
                    <a:ln w="6600">
                      <a:solidFill>
                        <a:srgbClr val="7030A0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dist="38100" dir="2700000" algn="tl" rotWithShape="0">
                        <a:schemeClr val="accent2"/>
                      </a:outerShdw>
                    </a:effectLst>
                  </a:rPr>
                  <a:t>overlap </a:t>
                </a:r>
              </a:p>
              <a:p>
                <a:r>
                  <a:rPr lang="en-US" sz="3600" b="1" cap="none" spc="0">
                    <a:ln w="6600">
                      <a:solidFill>
                        <a:srgbClr val="7030A0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dist="38100" dir="2700000" algn="tl" rotWithShape="0">
                        <a:schemeClr val="accent2"/>
                      </a:outerShdw>
                    </a:effectLst>
                  </a:rPr>
                  <a:t>factor since the overlap is higher.</a:t>
                </a:r>
              </a:p>
            </p:txBody>
          </p:sp>
        </mc:Choice>
        <mc:Fallback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B2484F4D-D91F-2038-CEFE-A79E80EE6E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97683" y="0"/>
                <a:ext cx="12387365" cy="224676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264371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06C9333-FA5B-D7DA-234D-10E673DF141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82" t="8394" r="18103" b="12218"/>
          <a:stretch/>
        </p:blipFill>
        <p:spPr>
          <a:xfrm>
            <a:off x="4829764" y="3332375"/>
            <a:ext cx="2941163" cy="29034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02B64C-E4A2-AF97-2749-698F350B0C2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37" t="8182" r="18349" b="12429"/>
          <a:stretch/>
        </p:blipFill>
        <p:spPr>
          <a:xfrm>
            <a:off x="9106293" y="3299381"/>
            <a:ext cx="2941163" cy="29034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95798B8-B842-CF43-494A-75197AC81B8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39" t="7822" r="18747" b="10985"/>
          <a:stretch/>
        </p:blipFill>
        <p:spPr>
          <a:xfrm>
            <a:off x="553236" y="3299382"/>
            <a:ext cx="2941163" cy="296944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129CD84-D50B-D700-C41C-2F0F54DFEE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417" y="761214"/>
            <a:ext cx="1828800" cy="18288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80D32D4-9BDC-B616-18B1-ECBAD9A7E19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4722" y="761214"/>
            <a:ext cx="1828800" cy="18288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7087F37-B065-B5FE-F62B-4F134697319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2474" y="761214"/>
            <a:ext cx="18288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4769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1E5A245-9E75-19AE-160A-8AFF0F709C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29" t="7490" r="18230" b="13012"/>
          <a:stretch/>
        </p:blipFill>
        <p:spPr>
          <a:xfrm>
            <a:off x="4996206" y="3429000"/>
            <a:ext cx="2969444" cy="29317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DF09FD7-866E-74E3-6206-4A174B4CCB4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54" t="7927" r="19510" b="11911"/>
          <a:stretch/>
        </p:blipFill>
        <p:spPr>
          <a:xfrm>
            <a:off x="1036949" y="3429000"/>
            <a:ext cx="2883724" cy="29317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A8BA63B-8379-35E0-F48F-5B4027369E4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04" t="8304" r="18759" b="11534"/>
          <a:stretch/>
        </p:blipFill>
        <p:spPr>
          <a:xfrm>
            <a:off x="8861197" y="3429000"/>
            <a:ext cx="2883724" cy="293173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23E87CD-04CD-EFDB-6958-1680218FF0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4411" y="704653"/>
            <a:ext cx="1828800" cy="1828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C38D04-645B-46DD-F3C7-E1514191037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6528" y="704653"/>
            <a:ext cx="1828800" cy="18288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F8B7460-9158-5B9D-54C6-716C618B563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8659" y="704653"/>
            <a:ext cx="18288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7024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30172A9-7B17-D592-081C-46ABD3B4DDF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99" t="7757" r="17817" b="11254"/>
          <a:stretch/>
        </p:blipFill>
        <p:spPr>
          <a:xfrm>
            <a:off x="4547914" y="3090082"/>
            <a:ext cx="3097602" cy="30064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C51E87B-C681-61A0-4F9A-8B66F822A4B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05" t="7143" r="17857" b="10714"/>
          <a:stretch/>
        </p:blipFill>
        <p:spPr>
          <a:xfrm>
            <a:off x="8428177" y="3043468"/>
            <a:ext cx="3016133" cy="30492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B791A98-FA6A-2FEA-D9ED-39373D06560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82" t="7440" r="18080" b="11607"/>
          <a:stretch/>
        </p:blipFill>
        <p:spPr>
          <a:xfrm>
            <a:off x="578198" y="3089191"/>
            <a:ext cx="3016133" cy="300508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08DCE6D-AE09-B1E4-A106-5000D88EAA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9064" y="1152427"/>
            <a:ext cx="914400" cy="914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C705BC6-4F36-5FA3-0EF9-99D7F21DD71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1000027"/>
            <a:ext cx="1219200" cy="12192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0D28327-53A0-1783-4A5B-F6ED6EC86AC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6804" y="1000027"/>
            <a:ext cx="12192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8378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25</Slides>
  <Notes>1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6" baseType="lpstr">
      <vt:lpstr>Office Theme</vt:lpstr>
      <vt:lpstr>PowerPoint Presentation</vt:lpstr>
      <vt:lpstr>Texture Synthesis Process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Texture Transfer</vt:lpstr>
      <vt:lpstr>Algorithm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Things that didn’t work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Mayank Gupta</dc:creator>
  <cp:revision>1</cp:revision>
  <dcterms:created xsi:type="dcterms:W3CDTF">2023-11-28T14:01:58Z</dcterms:created>
  <dcterms:modified xsi:type="dcterms:W3CDTF">2023-11-28T18:12:47Z</dcterms:modified>
</cp:coreProperties>
</file>